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5"/>
  </p:notesMasterIdLst>
  <p:sldIdLst>
    <p:sldId id="563" r:id="rId2"/>
    <p:sldId id="562" r:id="rId3"/>
    <p:sldId id="601" r:id="rId4"/>
    <p:sldId id="633" r:id="rId5"/>
    <p:sldId id="600" r:id="rId6"/>
    <p:sldId id="594" r:id="rId7"/>
    <p:sldId id="632" r:id="rId8"/>
    <p:sldId id="354" r:id="rId9"/>
    <p:sldId id="634" r:id="rId10"/>
    <p:sldId id="635" r:id="rId11"/>
    <p:sldId id="636" r:id="rId12"/>
    <p:sldId id="637" r:id="rId13"/>
    <p:sldId id="59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19CEE-037B-4A61-8349-4688B6FC2EBF}" v="600" dt="2024-08-02T15:37:36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Mark Baumann" userId="17a226444a4c2cee" providerId="LiveId" clId="{5A875B30-BDE0-4017-B145-943F9FC5C862}"/>
    <pc:docChg chg="modSld">
      <pc:chgData name="Oliver Mark Baumann" userId="17a226444a4c2cee" providerId="LiveId" clId="{5A875B30-BDE0-4017-B145-943F9FC5C862}" dt="2024-08-02T17:49:35.800" v="1" actId="20577"/>
      <pc:docMkLst>
        <pc:docMk/>
      </pc:docMkLst>
      <pc:sldChg chg="modSp mod">
        <pc:chgData name="Oliver Mark Baumann" userId="17a226444a4c2cee" providerId="LiveId" clId="{5A875B30-BDE0-4017-B145-943F9FC5C862}" dt="2024-08-02T17:49:35.800" v="1" actId="20577"/>
        <pc:sldMkLst>
          <pc:docMk/>
          <pc:sldMk cId="4072504925" sldId="635"/>
        </pc:sldMkLst>
        <pc:spChg chg="mod">
          <ac:chgData name="Oliver Mark Baumann" userId="17a226444a4c2cee" providerId="LiveId" clId="{5A875B30-BDE0-4017-B145-943F9FC5C862}" dt="2024-08-02T17:49:35.800" v="1" actId="20577"/>
          <ac:spMkLst>
            <pc:docMk/>
            <pc:sldMk cId="4072504925" sldId="635"/>
            <ac:spMk id="5" creationId="{73A3115B-B654-5511-458F-E6D26250F0FD}"/>
          </ac:spMkLst>
        </pc:spChg>
      </pc:sldChg>
    </pc:docChg>
  </pc:docChgLst>
  <pc:docChgLst>
    <pc:chgData name="Oliver Mark Baumann" userId="17a226444a4c2cee" providerId="LiveId" clId="{1D519CEE-037B-4A61-8349-4688B6FC2EBF}"/>
    <pc:docChg chg="undo custSel addSld modSld">
      <pc:chgData name="Oliver Mark Baumann" userId="17a226444a4c2cee" providerId="LiveId" clId="{1D519CEE-037B-4A61-8349-4688B6FC2EBF}" dt="2024-08-02T15:38:06.298" v="2073" actId="20577"/>
      <pc:docMkLst>
        <pc:docMk/>
      </pc:docMkLst>
      <pc:sldChg chg="addSp delSp modSp mod">
        <pc:chgData name="Oliver Mark Baumann" userId="17a226444a4c2cee" providerId="LiveId" clId="{1D519CEE-037B-4A61-8349-4688B6FC2EBF}" dt="2024-08-02T15:20:44.206" v="1124" actId="1076"/>
        <pc:sldMkLst>
          <pc:docMk/>
          <pc:sldMk cId="2036790230" sldId="354"/>
        </pc:sldMkLst>
        <pc:spChg chg="mod">
          <ac:chgData name="Oliver Mark Baumann" userId="17a226444a4c2cee" providerId="LiveId" clId="{1D519CEE-037B-4A61-8349-4688B6FC2EBF}" dt="2024-08-02T15:19:03.340" v="1120" actId="14100"/>
          <ac:spMkLst>
            <pc:docMk/>
            <pc:sldMk cId="2036790230" sldId="354"/>
            <ac:spMk id="3" creationId="{7BBFA267-C56E-281D-BE0A-7FC75A11C847}"/>
          </ac:spMkLst>
        </pc:spChg>
        <pc:spChg chg="mod">
          <ac:chgData name="Oliver Mark Baumann" userId="17a226444a4c2cee" providerId="LiveId" clId="{1D519CEE-037B-4A61-8349-4688B6FC2EBF}" dt="2024-08-02T15:17:52.193" v="1096" actId="1036"/>
          <ac:spMkLst>
            <pc:docMk/>
            <pc:sldMk cId="2036790230" sldId="354"/>
            <ac:spMk id="7" creationId="{DBABDE77-211C-697C-8539-EC68200B167D}"/>
          </ac:spMkLst>
        </pc:spChg>
        <pc:picChg chg="add mod">
          <ac:chgData name="Oliver Mark Baumann" userId="17a226444a4c2cee" providerId="LiveId" clId="{1D519CEE-037B-4A61-8349-4688B6FC2EBF}" dt="2024-08-02T15:20:44.206" v="1124" actId="1076"/>
          <ac:picMkLst>
            <pc:docMk/>
            <pc:sldMk cId="2036790230" sldId="354"/>
            <ac:picMk id="2" creationId="{DDAE4D90-39EE-1506-A9E7-56556DE44D34}"/>
          </ac:picMkLst>
        </pc:picChg>
        <pc:picChg chg="add mod">
          <ac:chgData name="Oliver Mark Baumann" userId="17a226444a4c2cee" providerId="LiveId" clId="{1D519CEE-037B-4A61-8349-4688B6FC2EBF}" dt="2024-08-02T15:20:40.215" v="1123" actId="1076"/>
          <ac:picMkLst>
            <pc:docMk/>
            <pc:sldMk cId="2036790230" sldId="354"/>
            <ac:picMk id="4" creationId="{686446A9-D116-CAC1-E6AB-478242F1EFDE}"/>
          </ac:picMkLst>
        </pc:picChg>
        <pc:picChg chg="del">
          <ac:chgData name="Oliver Mark Baumann" userId="17a226444a4c2cee" providerId="LiveId" clId="{1D519CEE-037B-4A61-8349-4688B6FC2EBF}" dt="2024-08-02T15:15:46.359" v="969" actId="478"/>
          <ac:picMkLst>
            <pc:docMk/>
            <pc:sldMk cId="2036790230" sldId="354"/>
            <ac:picMk id="4098" creationId="{FB60ADB9-8F6D-9BE7-87ED-0192F8FEB091}"/>
          </ac:picMkLst>
        </pc:picChg>
        <pc:picChg chg="del">
          <ac:chgData name="Oliver Mark Baumann" userId="17a226444a4c2cee" providerId="LiveId" clId="{1D519CEE-037B-4A61-8349-4688B6FC2EBF}" dt="2024-08-02T15:15:48.769" v="970" actId="478"/>
          <ac:picMkLst>
            <pc:docMk/>
            <pc:sldMk cId="2036790230" sldId="354"/>
            <ac:picMk id="4102" creationId="{841E8E72-2131-FA4C-FF48-1D7749FBB34B}"/>
          </ac:picMkLst>
        </pc:picChg>
      </pc:sldChg>
      <pc:sldChg chg="modSp mod">
        <pc:chgData name="Oliver Mark Baumann" userId="17a226444a4c2cee" providerId="LiveId" clId="{1D519CEE-037B-4A61-8349-4688B6FC2EBF}" dt="2024-08-02T14:52:18.104" v="240" actId="1035"/>
        <pc:sldMkLst>
          <pc:docMk/>
          <pc:sldMk cId="1568308407" sldId="562"/>
        </pc:sldMkLst>
        <pc:spChg chg="mod">
          <ac:chgData name="Oliver Mark Baumann" userId="17a226444a4c2cee" providerId="LiveId" clId="{1D519CEE-037B-4A61-8349-4688B6FC2EBF}" dt="2024-08-02T14:52:18.104" v="240" actId="1035"/>
          <ac:spMkLst>
            <pc:docMk/>
            <pc:sldMk cId="1568308407" sldId="562"/>
            <ac:spMk id="6" creationId="{FFB846B5-7AB1-4B27-B899-70EB3FB006E4}"/>
          </ac:spMkLst>
        </pc:spChg>
      </pc:sldChg>
      <pc:sldChg chg="modSp mod">
        <pc:chgData name="Oliver Mark Baumann" userId="17a226444a4c2cee" providerId="LiveId" clId="{1D519CEE-037B-4A61-8349-4688B6FC2EBF}" dt="2024-08-02T15:38:06.298" v="2073" actId="20577"/>
        <pc:sldMkLst>
          <pc:docMk/>
          <pc:sldMk cId="483470014" sldId="563"/>
        </pc:sldMkLst>
        <pc:spChg chg="mod">
          <ac:chgData name="Oliver Mark Baumann" userId="17a226444a4c2cee" providerId="LiveId" clId="{1D519CEE-037B-4A61-8349-4688B6FC2EBF}" dt="2024-08-02T15:38:06.298" v="2073" actId="20577"/>
          <ac:spMkLst>
            <pc:docMk/>
            <pc:sldMk cId="483470014" sldId="563"/>
            <ac:spMk id="10" creationId="{B3737DAB-8482-BC3F-49A4-5E8D48443084}"/>
          </ac:spMkLst>
        </pc:spChg>
      </pc:sldChg>
      <pc:sldChg chg="modSp mod">
        <pc:chgData name="Oliver Mark Baumann" userId="17a226444a4c2cee" providerId="LiveId" clId="{1D519CEE-037B-4A61-8349-4688B6FC2EBF}" dt="2024-08-02T15:13:44.142" v="885" actId="20577"/>
        <pc:sldMkLst>
          <pc:docMk/>
          <pc:sldMk cId="4132178304" sldId="594"/>
        </pc:sldMkLst>
        <pc:spChg chg="mod">
          <ac:chgData name="Oliver Mark Baumann" userId="17a226444a4c2cee" providerId="LiveId" clId="{1D519CEE-037B-4A61-8349-4688B6FC2EBF}" dt="2024-08-02T15:13:44.142" v="885" actId="20577"/>
          <ac:spMkLst>
            <pc:docMk/>
            <pc:sldMk cId="4132178304" sldId="594"/>
            <ac:spMk id="3" creationId="{BA5421A4-69E2-1C0B-EFFF-134955CE400E}"/>
          </ac:spMkLst>
        </pc:spChg>
      </pc:sldChg>
      <pc:sldChg chg="modSp mod">
        <pc:chgData name="Oliver Mark Baumann" userId="17a226444a4c2cee" providerId="LiveId" clId="{1D519CEE-037B-4A61-8349-4688B6FC2EBF}" dt="2024-08-02T15:09:05.414" v="705" actId="20577"/>
        <pc:sldMkLst>
          <pc:docMk/>
          <pc:sldMk cId="1236779164" sldId="600"/>
        </pc:sldMkLst>
        <pc:spChg chg="mod">
          <ac:chgData name="Oliver Mark Baumann" userId="17a226444a4c2cee" providerId="LiveId" clId="{1D519CEE-037B-4A61-8349-4688B6FC2EBF}" dt="2024-08-02T15:09:05.414" v="705" actId="20577"/>
          <ac:spMkLst>
            <pc:docMk/>
            <pc:sldMk cId="1236779164" sldId="600"/>
            <ac:spMk id="6" creationId="{FFB846B5-7AB1-4B27-B899-70EB3FB006E4}"/>
          </ac:spMkLst>
        </pc:spChg>
      </pc:sldChg>
      <pc:sldChg chg="addSp delSp modSp mod">
        <pc:chgData name="Oliver Mark Baumann" userId="17a226444a4c2cee" providerId="LiveId" clId="{1D519CEE-037B-4A61-8349-4688B6FC2EBF}" dt="2024-08-02T15:03:10.918" v="368" actId="14100"/>
        <pc:sldMkLst>
          <pc:docMk/>
          <pc:sldMk cId="727198773" sldId="601"/>
        </pc:sldMkLst>
        <pc:spChg chg="mod">
          <ac:chgData name="Oliver Mark Baumann" userId="17a226444a4c2cee" providerId="LiveId" clId="{1D519CEE-037B-4A61-8349-4688B6FC2EBF}" dt="2024-08-02T14:56:44.433" v="259" actId="20577"/>
          <ac:spMkLst>
            <pc:docMk/>
            <pc:sldMk cId="727198773" sldId="601"/>
            <ac:spMk id="2" creationId="{39D17FDE-5BC9-413D-B25A-716AD8249183}"/>
          </ac:spMkLst>
        </pc:spChg>
        <pc:spChg chg="mod">
          <ac:chgData name="Oliver Mark Baumann" userId="17a226444a4c2cee" providerId="LiveId" clId="{1D519CEE-037B-4A61-8349-4688B6FC2EBF}" dt="2024-08-02T14:57:48.239" v="328" actId="20577"/>
          <ac:spMkLst>
            <pc:docMk/>
            <pc:sldMk cId="727198773" sldId="601"/>
            <ac:spMk id="5" creationId="{1D4C1BDF-172E-78CA-739C-DF8A5A4A7300}"/>
          </ac:spMkLst>
        </pc:spChg>
        <pc:spChg chg="add">
          <ac:chgData name="Oliver Mark Baumann" userId="17a226444a4c2cee" providerId="LiveId" clId="{1D519CEE-037B-4A61-8349-4688B6FC2EBF}" dt="2024-08-02T15:00:07.202" v="346"/>
          <ac:spMkLst>
            <pc:docMk/>
            <pc:sldMk cId="727198773" sldId="601"/>
            <ac:spMk id="8" creationId="{2CA0091E-3A48-B946-A962-C8F503AC6DA8}"/>
          </ac:spMkLst>
        </pc:spChg>
        <pc:spChg chg="add del mod">
          <ac:chgData name="Oliver Mark Baumann" userId="17a226444a4c2cee" providerId="LiveId" clId="{1D519CEE-037B-4A61-8349-4688B6FC2EBF}" dt="2024-08-02T15:00:19.023" v="348" actId="478"/>
          <ac:spMkLst>
            <pc:docMk/>
            <pc:sldMk cId="727198773" sldId="601"/>
            <ac:spMk id="9" creationId="{506C9148-BCBB-ABEC-4E3C-FDAC19544D0E}"/>
          </ac:spMkLst>
        </pc:spChg>
        <pc:spChg chg="add del mod">
          <ac:chgData name="Oliver Mark Baumann" userId="17a226444a4c2cee" providerId="LiveId" clId="{1D519CEE-037B-4A61-8349-4688B6FC2EBF}" dt="2024-08-02T15:02:15.350" v="355" actId="478"/>
          <ac:spMkLst>
            <pc:docMk/>
            <pc:sldMk cId="727198773" sldId="601"/>
            <ac:spMk id="10" creationId="{45144065-5A77-AD90-8AE1-17EA96FA5CED}"/>
          </ac:spMkLst>
        </pc:spChg>
        <pc:spChg chg="add del mod">
          <ac:chgData name="Oliver Mark Baumann" userId="17a226444a4c2cee" providerId="LiveId" clId="{1D519CEE-037B-4A61-8349-4688B6FC2EBF}" dt="2024-08-02T15:01:10.251" v="352" actId="478"/>
          <ac:spMkLst>
            <pc:docMk/>
            <pc:sldMk cId="727198773" sldId="601"/>
            <ac:spMk id="11" creationId="{38D22BCE-9AFE-6C8F-45C8-56FED4B79C78}"/>
          </ac:spMkLst>
        </pc:spChg>
        <pc:spChg chg="add del mod">
          <ac:chgData name="Oliver Mark Baumann" userId="17a226444a4c2cee" providerId="LiveId" clId="{1D519CEE-037B-4A61-8349-4688B6FC2EBF}" dt="2024-08-02T15:01:35.334" v="354" actId="478"/>
          <ac:spMkLst>
            <pc:docMk/>
            <pc:sldMk cId="727198773" sldId="601"/>
            <ac:spMk id="12" creationId="{896BD74E-F172-F8A7-188A-E2FB5DB9F58E}"/>
          </ac:spMkLst>
        </pc:spChg>
        <pc:picChg chg="add mod">
          <ac:chgData name="Oliver Mark Baumann" userId="17a226444a4c2cee" providerId="LiveId" clId="{1D519CEE-037B-4A61-8349-4688B6FC2EBF}" dt="2024-08-02T14:58:20.718" v="333" actId="1076"/>
          <ac:picMkLst>
            <pc:docMk/>
            <pc:sldMk cId="727198773" sldId="601"/>
            <ac:picMk id="3" creationId="{8F65A173-267D-A17E-45D2-9BE7C395AA47}"/>
          </ac:picMkLst>
        </pc:picChg>
        <pc:picChg chg="add mod">
          <ac:chgData name="Oliver Mark Baumann" userId="17a226444a4c2cee" providerId="LiveId" clId="{1D519CEE-037B-4A61-8349-4688B6FC2EBF}" dt="2024-08-02T14:58:47.814" v="340" actId="1076"/>
          <ac:picMkLst>
            <pc:docMk/>
            <pc:sldMk cId="727198773" sldId="601"/>
            <ac:picMk id="4" creationId="{7D6D6FF1-862D-8652-E7D7-015DFF8637D4}"/>
          </ac:picMkLst>
        </pc:picChg>
        <pc:picChg chg="add mod">
          <ac:chgData name="Oliver Mark Baumann" userId="17a226444a4c2cee" providerId="LiveId" clId="{1D519CEE-037B-4A61-8349-4688B6FC2EBF}" dt="2024-08-02T15:02:45.030" v="367" actId="14100"/>
          <ac:picMkLst>
            <pc:docMk/>
            <pc:sldMk cId="727198773" sldId="601"/>
            <ac:picMk id="6" creationId="{C028CE16-08FE-0123-31B6-0DA82A604CEB}"/>
          </ac:picMkLst>
        </pc:picChg>
        <pc:picChg chg="del">
          <ac:chgData name="Oliver Mark Baumann" userId="17a226444a4c2cee" providerId="LiveId" clId="{1D519CEE-037B-4A61-8349-4688B6FC2EBF}" dt="2024-08-02T14:56:46.459" v="260" actId="478"/>
          <ac:picMkLst>
            <pc:docMk/>
            <pc:sldMk cId="727198773" sldId="601"/>
            <ac:picMk id="1026" creationId="{8C0873A6-E325-6457-C4E4-B92BCF7F2BA9}"/>
          </ac:picMkLst>
        </pc:picChg>
        <pc:picChg chg="del">
          <ac:chgData name="Oliver Mark Baumann" userId="17a226444a4c2cee" providerId="LiveId" clId="{1D519CEE-037B-4A61-8349-4688B6FC2EBF}" dt="2024-08-02T14:56:50.283" v="262" actId="478"/>
          <ac:picMkLst>
            <pc:docMk/>
            <pc:sldMk cId="727198773" sldId="601"/>
            <ac:picMk id="1028" creationId="{865812B3-1401-DDB1-7C64-3DE06D563E1D}"/>
          </ac:picMkLst>
        </pc:picChg>
        <pc:picChg chg="del">
          <ac:chgData name="Oliver Mark Baumann" userId="17a226444a4c2cee" providerId="LiveId" clId="{1D519CEE-037B-4A61-8349-4688B6FC2EBF}" dt="2024-08-02T14:56:48.203" v="261" actId="478"/>
          <ac:picMkLst>
            <pc:docMk/>
            <pc:sldMk cId="727198773" sldId="601"/>
            <ac:picMk id="1030" creationId="{41E1A371-2E03-8A19-5E1B-0D6CF4E82FE4}"/>
          </ac:picMkLst>
        </pc:picChg>
        <pc:picChg chg="add mod">
          <ac:chgData name="Oliver Mark Baumann" userId="17a226444a4c2cee" providerId="LiveId" clId="{1D519CEE-037B-4A61-8349-4688B6FC2EBF}" dt="2024-08-02T15:03:10.918" v="368" actId="14100"/>
          <ac:picMkLst>
            <pc:docMk/>
            <pc:sldMk cId="727198773" sldId="601"/>
            <ac:picMk id="1042" creationId="{13744298-92D4-0D61-261B-1E1E77AC485B}"/>
          </ac:picMkLst>
        </pc:picChg>
      </pc:sldChg>
      <pc:sldChg chg="modSp mod">
        <pc:chgData name="Oliver Mark Baumann" userId="17a226444a4c2cee" providerId="LiveId" clId="{1D519CEE-037B-4A61-8349-4688B6FC2EBF}" dt="2024-08-02T15:15:36.640" v="968"/>
        <pc:sldMkLst>
          <pc:docMk/>
          <pc:sldMk cId="2565202166" sldId="632"/>
        </pc:sldMkLst>
        <pc:spChg chg="mod">
          <ac:chgData name="Oliver Mark Baumann" userId="17a226444a4c2cee" providerId="LiveId" clId="{1D519CEE-037B-4A61-8349-4688B6FC2EBF}" dt="2024-08-02T15:14:19.707" v="905" actId="20577"/>
          <ac:spMkLst>
            <pc:docMk/>
            <pc:sldMk cId="2565202166" sldId="632"/>
            <ac:spMk id="2" creationId="{39D17FDE-5BC9-413D-B25A-716AD8249183}"/>
          </ac:spMkLst>
        </pc:spChg>
        <pc:spChg chg="mod">
          <ac:chgData name="Oliver Mark Baumann" userId="17a226444a4c2cee" providerId="LiveId" clId="{1D519CEE-037B-4A61-8349-4688B6FC2EBF}" dt="2024-08-02T15:15:36.640" v="968"/>
          <ac:spMkLst>
            <pc:docMk/>
            <pc:sldMk cId="2565202166" sldId="632"/>
            <ac:spMk id="3" creationId="{BA5421A4-69E2-1C0B-EFFF-134955CE400E}"/>
          </ac:spMkLst>
        </pc:spChg>
      </pc:sldChg>
      <pc:sldChg chg="addSp delSp modSp mod">
        <pc:chgData name="Oliver Mark Baumann" userId="17a226444a4c2cee" providerId="LiveId" clId="{1D519CEE-037B-4A61-8349-4688B6FC2EBF}" dt="2024-08-02T15:06:54.551" v="492" actId="1076"/>
        <pc:sldMkLst>
          <pc:docMk/>
          <pc:sldMk cId="3994274692" sldId="633"/>
        </pc:sldMkLst>
        <pc:spChg chg="mod">
          <ac:chgData name="Oliver Mark Baumann" userId="17a226444a4c2cee" providerId="LiveId" clId="{1D519CEE-037B-4A61-8349-4688B6FC2EBF}" dt="2024-08-02T15:03:30.372" v="393" actId="20577"/>
          <ac:spMkLst>
            <pc:docMk/>
            <pc:sldMk cId="3994274692" sldId="633"/>
            <ac:spMk id="2" creationId="{39D17FDE-5BC9-413D-B25A-716AD8249183}"/>
          </ac:spMkLst>
        </pc:spChg>
        <pc:spChg chg="mod">
          <ac:chgData name="Oliver Mark Baumann" userId="17a226444a4c2cee" providerId="LiveId" clId="{1D519CEE-037B-4A61-8349-4688B6FC2EBF}" dt="2024-08-02T15:05:13.589" v="475" actId="20577"/>
          <ac:spMkLst>
            <pc:docMk/>
            <pc:sldMk cId="3994274692" sldId="633"/>
            <ac:spMk id="5" creationId="{1D4C1BDF-172E-78CA-739C-DF8A5A4A7300}"/>
          </ac:spMkLst>
        </pc:spChg>
        <pc:picChg chg="add mod">
          <ac:chgData name="Oliver Mark Baumann" userId="17a226444a4c2cee" providerId="LiveId" clId="{1D519CEE-037B-4A61-8349-4688B6FC2EBF}" dt="2024-08-02T15:04:11.758" v="401" actId="1076"/>
          <ac:picMkLst>
            <pc:docMk/>
            <pc:sldMk cId="3994274692" sldId="633"/>
            <ac:picMk id="3" creationId="{4D884B8F-9057-D7AE-D66F-31CED56FBF69}"/>
          </ac:picMkLst>
        </pc:picChg>
        <pc:picChg chg="add mod">
          <ac:chgData name="Oliver Mark Baumann" userId="17a226444a4c2cee" providerId="LiveId" clId="{1D519CEE-037B-4A61-8349-4688B6FC2EBF}" dt="2024-08-02T15:05:55.142" v="479" actId="1076"/>
          <ac:picMkLst>
            <pc:docMk/>
            <pc:sldMk cId="3994274692" sldId="633"/>
            <ac:picMk id="4" creationId="{891F58FE-A966-4834-0D34-AF92599F7C64}"/>
          </ac:picMkLst>
        </pc:picChg>
        <pc:picChg chg="add mod">
          <ac:chgData name="Oliver Mark Baumann" userId="17a226444a4c2cee" providerId="LiveId" clId="{1D519CEE-037B-4A61-8349-4688B6FC2EBF}" dt="2024-08-02T15:06:19.439" v="483" actId="14100"/>
          <ac:picMkLst>
            <pc:docMk/>
            <pc:sldMk cId="3994274692" sldId="633"/>
            <ac:picMk id="6" creationId="{355A8370-7AB6-C655-DEA2-0C4599BDA49A}"/>
          </ac:picMkLst>
        </pc:picChg>
        <pc:picChg chg="del">
          <ac:chgData name="Oliver Mark Baumann" userId="17a226444a4c2cee" providerId="LiveId" clId="{1D519CEE-037B-4A61-8349-4688B6FC2EBF}" dt="2024-08-02T15:03:33.315" v="394" actId="478"/>
          <ac:picMkLst>
            <pc:docMk/>
            <pc:sldMk cId="3994274692" sldId="633"/>
            <ac:picMk id="2050" creationId="{E81502B9-99BB-7A60-C900-BB9D30E67F75}"/>
          </ac:picMkLst>
        </pc:picChg>
        <pc:picChg chg="del">
          <ac:chgData name="Oliver Mark Baumann" userId="17a226444a4c2cee" providerId="LiveId" clId="{1D519CEE-037B-4A61-8349-4688B6FC2EBF}" dt="2024-08-02T15:03:34.902" v="395" actId="478"/>
          <ac:picMkLst>
            <pc:docMk/>
            <pc:sldMk cId="3994274692" sldId="633"/>
            <ac:picMk id="2052" creationId="{9A997094-B198-E974-450E-52CC9FA7EF59}"/>
          </ac:picMkLst>
        </pc:picChg>
        <pc:picChg chg="del">
          <ac:chgData name="Oliver Mark Baumann" userId="17a226444a4c2cee" providerId="LiveId" clId="{1D519CEE-037B-4A61-8349-4688B6FC2EBF}" dt="2024-08-02T15:03:36.808" v="396" actId="478"/>
          <ac:picMkLst>
            <pc:docMk/>
            <pc:sldMk cId="3994274692" sldId="633"/>
            <ac:picMk id="2054" creationId="{57272F0E-725F-40EC-9F8F-0BBC6115268B}"/>
          </ac:picMkLst>
        </pc:picChg>
        <pc:picChg chg="add mod">
          <ac:chgData name="Oliver Mark Baumann" userId="17a226444a4c2cee" providerId="LiveId" clId="{1D519CEE-037B-4A61-8349-4688B6FC2EBF}" dt="2024-08-02T15:06:54.551" v="492" actId="1076"/>
          <ac:picMkLst>
            <pc:docMk/>
            <pc:sldMk cId="3994274692" sldId="633"/>
            <ac:picMk id="2056" creationId="{03FC6DB2-C3D2-7933-EC27-2D2D8C85EDC0}"/>
          </ac:picMkLst>
        </pc:picChg>
      </pc:sldChg>
      <pc:sldChg chg="modSp mod">
        <pc:chgData name="Oliver Mark Baumann" userId="17a226444a4c2cee" providerId="LiveId" clId="{1D519CEE-037B-4A61-8349-4688B6FC2EBF}" dt="2024-08-02T15:22:56.286" v="1284" actId="207"/>
        <pc:sldMkLst>
          <pc:docMk/>
          <pc:sldMk cId="2823828491" sldId="634"/>
        </pc:sldMkLst>
        <pc:spChg chg="mod">
          <ac:chgData name="Oliver Mark Baumann" userId="17a226444a4c2cee" providerId="LiveId" clId="{1D519CEE-037B-4A61-8349-4688B6FC2EBF}" dt="2024-08-02T15:22:56.286" v="1284" actId="207"/>
          <ac:spMkLst>
            <pc:docMk/>
            <pc:sldMk cId="2823828491" sldId="634"/>
            <ac:spMk id="11" creationId="{4F0DE310-CC3B-4BB1-DCE4-1E93CDF86D0D}"/>
          </ac:spMkLst>
        </pc:spChg>
        <pc:picChg chg="mod">
          <ac:chgData name="Oliver Mark Baumann" userId="17a226444a4c2cee" providerId="LiveId" clId="{1D519CEE-037B-4A61-8349-4688B6FC2EBF}" dt="2024-08-02T15:21:44.351" v="1180" actId="1076"/>
          <ac:picMkLst>
            <pc:docMk/>
            <pc:sldMk cId="2823828491" sldId="634"/>
            <ac:picMk id="4" creationId="{FF2586B5-6EB7-8542-A648-859CF7C86127}"/>
          </ac:picMkLst>
        </pc:picChg>
      </pc:sldChg>
      <pc:sldChg chg="addSp delSp modSp add mod">
        <pc:chgData name="Oliver Mark Baumann" userId="17a226444a4c2cee" providerId="LiveId" clId="{1D519CEE-037B-4A61-8349-4688B6FC2EBF}" dt="2024-08-02T15:27:03.806" v="1351" actId="1076"/>
        <pc:sldMkLst>
          <pc:docMk/>
          <pc:sldMk cId="4072504925" sldId="635"/>
        </pc:sldMkLst>
        <pc:spChg chg="add mod">
          <ac:chgData name="Oliver Mark Baumann" userId="17a226444a4c2cee" providerId="LiveId" clId="{1D519CEE-037B-4A61-8349-4688B6FC2EBF}" dt="2024-08-02T15:26:57.095" v="1347" actId="1076"/>
          <ac:spMkLst>
            <pc:docMk/>
            <pc:sldMk cId="4072504925" sldId="635"/>
            <ac:spMk id="5" creationId="{73A3115B-B654-5511-458F-E6D26250F0FD}"/>
          </ac:spMkLst>
        </pc:spChg>
        <pc:spChg chg="mod">
          <ac:chgData name="Oliver Mark Baumann" userId="17a226444a4c2cee" providerId="LiveId" clId="{1D519CEE-037B-4A61-8349-4688B6FC2EBF}" dt="2024-08-02T15:23:17.943" v="1318" actId="20577"/>
          <ac:spMkLst>
            <pc:docMk/>
            <pc:sldMk cId="4072504925" sldId="635"/>
            <ac:spMk id="7" creationId="{DBABDE77-211C-697C-8539-EC68200B167D}"/>
          </ac:spMkLst>
        </pc:spChg>
        <pc:spChg chg="del">
          <ac:chgData name="Oliver Mark Baumann" userId="17a226444a4c2cee" providerId="LiveId" clId="{1D519CEE-037B-4A61-8349-4688B6FC2EBF}" dt="2024-08-02T15:24:06.863" v="1324" actId="478"/>
          <ac:spMkLst>
            <pc:docMk/>
            <pc:sldMk cId="4072504925" sldId="635"/>
            <ac:spMk id="11" creationId="{4F0DE310-CC3B-4BB1-DCE4-1E93CDF86D0D}"/>
          </ac:spMkLst>
        </pc:spChg>
        <pc:spChg chg="add mod">
          <ac:chgData name="Oliver Mark Baumann" userId="17a226444a4c2cee" providerId="LiveId" clId="{1D519CEE-037B-4A61-8349-4688B6FC2EBF}" dt="2024-08-02T15:25:28.148" v="1334"/>
          <ac:spMkLst>
            <pc:docMk/>
            <pc:sldMk cId="4072504925" sldId="635"/>
            <ac:spMk id="12" creationId="{B49A19DC-ED0D-15A7-65CC-08D95C902905}"/>
          </ac:spMkLst>
        </pc:spChg>
        <pc:spChg chg="add mod">
          <ac:chgData name="Oliver Mark Baumann" userId="17a226444a4c2cee" providerId="LiveId" clId="{1D519CEE-037B-4A61-8349-4688B6FC2EBF}" dt="2024-08-02T15:25:45.019" v="1335"/>
          <ac:spMkLst>
            <pc:docMk/>
            <pc:sldMk cId="4072504925" sldId="635"/>
            <ac:spMk id="15" creationId="{692AFEDE-3ACE-220C-6DDC-B6114D3AF643}"/>
          </ac:spMkLst>
        </pc:spChg>
        <pc:spChg chg="add del">
          <ac:chgData name="Oliver Mark Baumann" userId="17a226444a4c2cee" providerId="LiveId" clId="{1D519CEE-037B-4A61-8349-4688B6FC2EBF}" dt="2024-08-02T15:26:14.508" v="1337" actId="478"/>
          <ac:spMkLst>
            <pc:docMk/>
            <pc:sldMk cId="4072504925" sldId="635"/>
            <ac:spMk id="16" creationId="{46411633-BF85-1271-D266-145B67D2CF3D}"/>
          </ac:spMkLst>
        </pc:spChg>
        <pc:picChg chg="add mod">
          <ac:chgData name="Oliver Mark Baumann" userId="17a226444a4c2cee" providerId="LiveId" clId="{1D519CEE-037B-4A61-8349-4688B6FC2EBF}" dt="2024-08-02T15:24:44.264" v="1333" actId="1076"/>
          <ac:picMkLst>
            <pc:docMk/>
            <pc:sldMk cId="4072504925" sldId="635"/>
            <ac:picMk id="2" creationId="{D99C3DEF-0772-4BA8-D42F-347F86EDFF93}"/>
          </ac:picMkLst>
        </pc:picChg>
        <pc:picChg chg="add mod">
          <ac:chgData name="Oliver Mark Baumann" userId="17a226444a4c2cee" providerId="LiveId" clId="{1D519CEE-037B-4A61-8349-4688B6FC2EBF}" dt="2024-08-02T15:24:39.720" v="1332" actId="1076"/>
          <ac:picMkLst>
            <pc:docMk/>
            <pc:sldMk cId="4072504925" sldId="635"/>
            <ac:picMk id="3" creationId="{37EBBF2E-1F6C-E040-9B3C-70B5A3D1F876}"/>
          </ac:picMkLst>
        </pc:picChg>
        <pc:picChg chg="del">
          <ac:chgData name="Oliver Mark Baumann" userId="17a226444a4c2cee" providerId="LiveId" clId="{1D519CEE-037B-4A61-8349-4688B6FC2EBF}" dt="2024-08-02T15:23:21.752" v="1320" actId="478"/>
          <ac:picMkLst>
            <pc:docMk/>
            <pc:sldMk cId="4072504925" sldId="635"/>
            <ac:picMk id="4" creationId="{FF2586B5-6EB7-8542-A648-859CF7C86127}"/>
          </ac:picMkLst>
        </pc:picChg>
        <pc:picChg chg="add mod">
          <ac:chgData name="Oliver Mark Baumann" userId="17a226444a4c2cee" providerId="LiveId" clId="{1D519CEE-037B-4A61-8349-4688B6FC2EBF}" dt="2024-08-02T15:25:28.148" v="1334"/>
          <ac:picMkLst>
            <pc:docMk/>
            <pc:sldMk cId="4072504925" sldId="635"/>
            <ac:picMk id="6" creationId="{F0FF94C3-1F40-7F56-9B35-5A774D14CB79}"/>
          </ac:picMkLst>
        </pc:picChg>
        <pc:picChg chg="del">
          <ac:chgData name="Oliver Mark Baumann" userId="17a226444a4c2cee" providerId="LiveId" clId="{1D519CEE-037B-4A61-8349-4688B6FC2EBF}" dt="2024-08-02T15:23:22.493" v="1321" actId="478"/>
          <ac:picMkLst>
            <pc:docMk/>
            <pc:sldMk cId="4072504925" sldId="635"/>
            <ac:picMk id="8" creationId="{05C12093-DB67-283C-6823-3423F4588513}"/>
          </ac:picMkLst>
        </pc:picChg>
        <pc:picChg chg="add mod">
          <ac:chgData name="Oliver Mark Baumann" userId="17a226444a4c2cee" providerId="LiveId" clId="{1D519CEE-037B-4A61-8349-4688B6FC2EBF}" dt="2024-08-02T15:25:28.148" v="1334"/>
          <ac:picMkLst>
            <pc:docMk/>
            <pc:sldMk cId="4072504925" sldId="635"/>
            <ac:picMk id="9" creationId="{DD59B1B4-6756-D175-74BC-D759F077A701}"/>
          </ac:picMkLst>
        </pc:picChg>
        <pc:picChg chg="del">
          <ac:chgData name="Oliver Mark Baumann" userId="17a226444a4c2cee" providerId="LiveId" clId="{1D519CEE-037B-4A61-8349-4688B6FC2EBF}" dt="2024-08-02T15:23:20.988" v="1319" actId="478"/>
          <ac:picMkLst>
            <pc:docMk/>
            <pc:sldMk cId="4072504925" sldId="635"/>
            <ac:picMk id="10" creationId="{F36BA3CA-125D-66FC-4047-A24EDC68EE8E}"/>
          </ac:picMkLst>
        </pc:picChg>
        <pc:picChg chg="add mod">
          <ac:chgData name="Oliver Mark Baumann" userId="17a226444a4c2cee" providerId="LiveId" clId="{1D519CEE-037B-4A61-8349-4688B6FC2EBF}" dt="2024-08-02T15:25:45.019" v="1335"/>
          <ac:picMkLst>
            <pc:docMk/>
            <pc:sldMk cId="4072504925" sldId="635"/>
            <ac:picMk id="13" creationId="{078A3C2B-ABEC-B10C-7E17-427E4142EA12}"/>
          </ac:picMkLst>
        </pc:picChg>
        <pc:picChg chg="add mod">
          <ac:chgData name="Oliver Mark Baumann" userId="17a226444a4c2cee" providerId="LiveId" clId="{1D519CEE-037B-4A61-8349-4688B6FC2EBF}" dt="2024-08-02T15:25:45.019" v="1335"/>
          <ac:picMkLst>
            <pc:docMk/>
            <pc:sldMk cId="4072504925" sldId="635"/>
            <ac:picMk id="14" creationId="{3B3F453F-E88A-BDF4-BED7-F60A1A703C7F}"/>
          </ac:picMkLst>
        </pc:picChg>
        <pc:picChg chg="add mod">
          <ac:chgData name="Oliver Mark Baumann" userId="17a226444a4c2cee" providerId="LiveId" clId="{1D519CEE-037B-4A61-8349-4688B6FC2EBF}" dt="2024-08-02T15:27:03.806" v="1351" actId="1076"/>
          <ac:picMkLst>
            <pc:docMk/>
            <pc:sldMk cId="4072504925" sldId="635"/>
            <ac:picMk id="3076" creationId="{168140C7-234D-BBB5-D770-E4DE6ABE40DD}"/>
          </ac:picMkLst>
        </pc:picChg>
      </pc:sldChg>
      <pc:sldChg chg="addSp delSp modSp add mod">
        <pc:chgData name="Oliver Mark Baumann" userId="17a226444a4c2cee" providerId="LiveId" clId="{1D519CEE-037B-4A61-8349-4688B6FC2EBF}" dt="2024-08-02T15:34:09.934" v="1782" actId="14100"/>
        <pc:sldMkLst>
          <pc:docMk/>
          <pc:sldMk cId="1889545027" sldId="636"/>
        </pc:sldMkLst>
        <pc:spChg chg="mod">
          <ac:chgData name="Oliver Mark Baumann" userId="17a226444a4c2cee" providerId="LiveId" clId="{1D519CEE-037B-4A61-8349-4688B6FC2EBF}" dt="2024-08-02T15:33:55.204" v="1775" actId="20577"/>
          <ac:spMkLst>
            <pc:docMk/>
            <pc:sldMk cId="1889545027" sldId="636"/>
            <ac:spMk id="5" creationId="{73A3115B-B654-5511-458F-E6D26250F0FD}"/>
          </ac:spMkLst>
        </pc:spChg>
        <pc:spChg chg="mod">
          <ac:chgData name="Oliver Mark Baumann" userId="17a226444a4c2cee" providerId="LiveId" clId="{1D519CEE-037B-4A61-8349-4688B6FC2EBF}" dt="2024-08-02T15:27:55.320" v="1380" actId="20577"/>
          <ac:spMkLst>
            <pc:docMk/>
            <pc:sldMk cId="1889545027" sldId="636"/>
            <ac:spMk id="7" creationId="{DBABDE77-211C-697C-8539-EC68200B167D}"/>
          </ac:spMkLst>
        </pc:spChg>
        <pc:picChg chg="del">
          <ac:chgData name="Oliver Mark Baumann" userId="17a226444a4c2cee" providerId="LiveId" clId="{1D519CEE-037B-4A61-8349-4688B6FC2EBF}" dt="2024-08-02T15:27:58.895" v="1382" actId="478"/>
          <ac:picMkLst>
            <pc:docMk/>
            <pc:sldMk cId="1889545027" sldId="636"/>
            <ac:picMk id="2" creationId="{D99C3DEF-0772-4BA8-D42F-347F86EDFF93}"/>
          </ac:picMkLst>
        </pc:picChg>
        <pc:picChg chg="del">
          <ac:chgData name="Oliver Mark Baumann" userId="17a226444a4c2cee" providerId="LiveId" clId="{1D519CEE-037B-4A61-8349-4688B6FC2EBF}" dt="2024-08-02T15:27:57.988" v="1381" actId="478"/>
          <ac:picMkLst>
            <pc:docMk/>
            <pc:sldMk cId="1889545027" sldId="636"/>
            <ac:picMk id="3" creationId="{37EBBF2E-1F6C-E040-9B3C-70B5A3D1F876}"/>
          </ac:picMkLst>
        </pc:picChg>
        <pc:picChg chg="del">
          <ac:chgData name="Oliver Mark Baumann" userId="17a226444a4c2cee" providerId="LiveId" clId="{1D519CEE-037B-4A61-8349-4688B6FC2EBF}" dt="2024-08-02T15:27:59.586" v="1383" actId="478"/>
          <ac:picMkLst>
            <pc:docMk/>
            <pc:sldMk cId="1889545027" sldId="636"/>
            <ac:picMk id="3076" creationId="{168140C7-234D-BBB5-D770-E4DE6ABE40DD}"/>
          </ac:picMkLst>
        </pc:picChg>
        <pc:picChg chg="add mod">
          <ac:chgData name="Oliver Mark Baumann" userId="17a226444a4c2cee" providerId="LiveId" clId="{1D519CEE-037B-4A61-8349-4688B6FC2EBF}" dt="2024-08-02T15:34:09.934" v="1782" actId="14100"/>
          <ac:picMkLst>
            <pc:docMk/>
            <pc:sldMk cId="1889545027" sldId="636"/>
            <ac:picMk id="4098" creationId="{0A9F3443-52E1-5792-B3B1-0EECB0553F06}"/>
          </ac:picMkLst>
        </pc:picChg>
        <pc:picChg chg="add mod">
          <ac:chgData name="Oliver Mark Baumann" userId="17a226444a4c2cee" providerId="LiveId" clId="{1D519CEE-037B-4A61-8349-4688B6FC2EBF}" dt="2024-08-02T15:34:01.775" v="1779" actId="1076"/>
          <ac:picMkLst>
            <pc:docMk/>
            <pc:sldMk cId="1889545027" sldId="636"/>
            <ac:picMk id="4100" creationId="{490E318B-A1BF-83B2-083B-5279C3EEBFA2}"/>
          </ac:picMkLst>
        </pc:picChg>
        <pc:picChg chg="add mod">
          <ac:chgData name="Oliver Mark Baumann" userId="17a226444a4c2cee" providerId="LiveId" clId="{1D519CEE-037B-4A61-8349-4688B6FC2EBF}" dt="2024-08-02T15:34:06.823" v="1781" actId="1076"/>
          <ac:picMkLst>
            <pc:docMk/>
            <pc:sldMk cId="1889545027" sldId="636"/>
            <ac:picMk id="4102" creationId="{78D13A8E-CC18-EFD9-73B9-030F27603808}"/>
          </ac:picMkLst>
        </pc:picChg>
      </pc:sldChg>
      <pc:sldChg chg="addSp delSp modSp add mod delAnim">
        <pc:chgData name="Oliver Mark Baumann" userId="17a226444a4c2cee" providerId="LiveId" clId="{1D519CEE-037B-4A61-8349-4688B6FC2EBF}" dt="2024-08-02T15:37:36.982" v="2055" actId="1076"/>
        <pc:sldMkLst>
          <pc:docMk/>
          <pc:sldMk cId="1474184730" sldId="637"/>
        </pc:sldMkLst>
        <pc:spChg chg="del">
          <ac:chgData name="Oliver Mark Baumann" userId="17a226444a4c2cee" providerId="LiveId" clId="{1D519CEE-037B-4A61-8349-4688B6FC2EBF}" dt="2024-08-02T15:34:52.605" v="1785" actId="478"/>
          <ac:spMkLst>
            <pc:docMk/>
            <pc:sldMk cId="1474184730" sldId="637"/>
            <ac:spMk id="4" creationId="{CC43C203-7160-4350-A258-229C4ED90461}"/>
          </ac:spMkLst>
        </pc:spChg>
        <pc:spChg chg="add del mod">
          <ac:chgData name="Oliver Mark Baumann" userId="17a226444a4c2cee" providerId="LiveId" clId="{1D519CEE-037B-4A61-8349-4688B6FC2EBF}" dt="2024-08-02T15:37:32.305" v="2053" actId="1076"/>
          <ac:spMkLst>
            <pc:docMk/>
            <pc:sldMk cId="1474184730" sldId="637"/>
            <ac:spMk id="5" creationId="{1467F384-9242-484B-8436-AFB14FD9BBAE}"/>
          </ac:spMkLst>
        </pc:spChg>
        <pc:spChg chg="add del mod">
          <ac:chgData name="Oliver Mark Baumann" userId="17a226444a4c2cee" providerId="LiveId" clId="{1D519CEE-037B-4A61-8349-4688B6FC2EBF}" dt="2024-08-02T15:34:54.842" v="1787" actId="478"/>
          <ac:spMkLst>
            <pc:docMk/>
            <pc:sldMk cId="1474184730" sldId="637"/>
            <ac:spMk id="6" creationId="{55E78014-0D01-4CF0-BD5E-A95EA9FBE19C}"/>
          </ac:spMkLst>
        </pc:spChg>
        <pc:picChg chg="del">
          <ac:chgData name="Oliver Mark Baumann" userId="17a226444a4c2cee" providerId="LiveId" clId="{1D519CEE-037B-4A61-8349-4688B6FC2EBF}" dt="2024-08-02T15:35:02.915" v="1789" actId="478"/>
          <ac:picMkLst>
            <pc:docMk/>
            <pc:sldMk cId="1474184730" sldId="637"/>
            <ac:picMk id="2" creationId="{FDD5A55F-AB74-4D13-AA5A-0969CAD99C86}"/>
          </ac:picMkLst>
        </pc:picChg>
        <pc:picChg chg="del">
          <ac:chgData name="Oliver Mark Baumann" userId="17a226444a4c2cee" providerId="LiveId" clId="{1D519CEE-037B-4A61-8349-4688B6FC2EBF}" dt="2024-08-02T15:35:04.911" v="1790" actId="478"/>
          <ac:picMkLst>
            <pc:docMk/>
            <pc:sldMk cId="1474184730" sldId="637"/>
            <ac:picMk id="8" creationId="{9104484F-5AB3-49A9-B782-F8E5494F803A}"/>
          </ac:picMkLst>
        </pc:picChg>
        <pc:picChg chg="del">
          <ac:chgData name="Oliver Mark Baumann" userId="17a226444a4c2cee" providerId="LiveId" clId="{1D519CEE-037B-4A61-8349-4688B6FC2EBF}" dt="2024-08-02T15:34:57.324" v="1788" actId="478"/>
          <ac:picMkLst>
            <pc:docMk/>
            <pc:sldMk cId="1474184730" sldId="637"/>
            <ac:picMk id="9" creationId="{4DE5A14B-36ED-47DE-9DE2-B44BABD7648D}"/>
          </ac:picMkLst>
        </pc:picChg>
        <pc:picChg chg="del">
          <ac:chgData name="Oliver Mark Baumann" userId="17a226444a4c2cee" providerId="LiveId" clId="{1D519CEE-037B-4A61-8349-4688B6FC2EBF}" dt="2024-08-02T15:34:48.811" v="1784" actId="478"/>
          <ac:picMkLst>
            <pc:docMk/>
            <pc:sldMk cId="1474184730" sldId="637"/>
            <ac:picMk id="10" creationId="{307D043A-7DDC-4708-AE28-4E8B7315C4DA}"/>
          </ac:picMkLst>
        </pc:picChg>
        <pc:picChg chg="add mod">
          <ac:chgData name="Oliver Mark Baumann" userId="17a226444a4c2cee" providerId="LiveId" clId="{1D519CEE-037B-4A61-8349-4688B6FC2EBF}" dt="2024-08-02T15:37:36.982" v="2055" actId="1076"/>
          <ac:picMkLst>
            <pc:docMk/>
            <pc:sldMk cId="1474184730" sldId="637"/>
            <ac:picMk id="5122" creationId="{AA9B7DB7-6F93-D4C6-4205-737EF28CF6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55D7-0C6D-471A-93A5-C2D7F4C73D67}" type="datetimeFigureOut">
              <a:rPr lang="de-DE" smtClean="0"/>
              <a:t>02.08.2024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1040E-496E-4A0C-8568-5561FCAB68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06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-14587" y="4005064"/>
            <a:ext cx="12206588" cy="2852936"/>
            <a:chOff x="-10941" y="4005064"/>
            <a:chExt cx="9154941" cy="2852936"/>
          </a:xfrm>
        </p:grpSpPr>
        <p:sp>
          <p:nvSpPr>
            <p:cNvPr id="13" name="Rechteck 6"/>
            <p:cNvSpPr/>
            <p:nvPr userDrawn="1"/>
          </p:nvSpPr>
          <p:spPr>
            <a:xfrm>
              <a:off x="-1417" y="4005064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grpSp>
          <p:nvGrpSpPr>
            <p:cNvPr id="15" name="Gruppieren 14"/>
            <p:cNvGrpSpPr/>
            <p:nvPr userDrawn="1"/>
          </p:nvGrpSpPr>
          <p:grpSpPr>
            <a:xfrm>
              <a:off x="-10941" y="4427883"/>
              <a:ext cx="9154941" cy="2430117"/>
              <a:chOff x="-10941" y="4427883"/>
              <a:chExt cx="9154941" cy="2430117"/>
            </a:xfrm>
          </p:grpSpPr>
          <p:sp>
            <p:nvSpPr>
              <p:cNvPr id="14" name="Rechteck 6"/>
              <p:cNvSpPr/>
              <p:nvPr userDrawn="1"/>
            </p:nvSpPr>
            <p:spPr>
              <a:xfrm>
                <a:off x="-6179" y="4427883"/>
                <a:ext cx="9150179" cy="1017341"/>
              </a:xfrm>
              <a:custGeom>
                <a:avLst/>
                <a:gdLst>
                  <a:gd name="connsiteX0" fmla="*/ 0 w 9145417"/>
                  <a:gd name="connsiteY0" fmla="*/ 0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0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09625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09625 h 1259447"/>
                  <a:gd name="connsiteX0" fmla="*/ 0 w 9145417"/>
                  <a:gd name="connsiteY0" fmla="*/ 838114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38114 h 1259447"/>
                  <a:gd name="connsiteX0" fmla="*/ 0 w 9145417"/>
                  <a:gd name="connsiteY0" fmla="*/ 838114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38114 h 1259447"/>
                  <a:gd name="connsiteX0" fmla="*/ 0 w 9145417"/>
                  <a:gd name="connsiteY0" fmla="*/ 838114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38114 h 1259447"/>
                  <a:gd name="connsiteX0" fmla="*/ 0 w 9145417"/>
                  <a:gd name="connsiteY0" fmla="*/ 838114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38114 h 1259447"/>
                  <a:gd name="connsiteX0" fmla="*/ 0 w 9145417"/>
                  <a:gd name="connsiteY0" fmla="*/ 838114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38114 h 1259447"/>
                  <a:gd name="connsiteX0" fmla="*/ 0 w 9145417"/>
                  <a:gd name="connsiteY0" fmla="*/ 864647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64647 h 1259447"/>
                  <a:gd name="connsiteX0" fmla="*/ 0 w 9145417"/>
                  <a:gd name="connsiteY0" fmla="*/ 888230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88230 h 1259447"/>
                  <a:gd name="connsiteX0" fmla="*/ 0 w 9145417"/>
                  <a:gd name="connsiteY0" fmla="*/ 917710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917710 h 1259447"/>
                  <a:gd name="connsiteX0" fmla="*/ 0 w 9145417"/>
                  <a:gd name="connsiteY0" fmla="*/ 876440 h 1259447"/>
                  <a:gd name="connsiteX1" fmla="*/ 9145417 w 9145417"/>
                  <a:gd name="connsiteY1" fmla="*/ 0 h 1259447"/>
                  <a:gd name="connsiteX2" fmla="*/ 9145417 w 9145417"/>
                  <a:gd name="connsiteY2" fmla="*/ 1259447 h 1259447"/>
                  <a:gd name="connsiteX3" fmla="*/ 0 w 9145417"/>
                  <a:gd name="connsiteY3" fmla="*/ 1259447 h 1259447"/>
                  <a:gd name="connsiteX4" fmla="*/ 0 w 9145417"/>
                  <a:gd name="connsiteY4" fmla="*/ 876440 h 1259447"/>
                  <a:gd name="connsiteX0" fmla="*/ 0 w 9150179"/>
                  <a:gd name="connsiteY0" fmla="*/ 873492 h 1259447"/>
                  <a:gd name="connsiteX1" fmla="*/ 9150179 w 9150179"/>
                  <a:gd name="connsiteY1" fmla="*/ 0 h 1259447"/>
                  <a:gd name="connsiteX2" fmla="*/ 9150179 w 9150179"/>
                  <a:gd name="connsiteY2" fmla="*/ 1259447 h 1259447"/>
                  <a:gd name="connsiteX3" fmla="*/ 4762 w 9150179"/>
                  <a:gd name="connsiteY3" fmla="*/ 1259447 h 1259447"/>
                  <a:gd name="connsiteX4" fmla="*/ 0 w 9150179"/>
                  <a:gd name="connsiteY4" fmla="*/ 873492 h 1259447"/>
                  <a:gd name="connsiteX0" fmla="*/ 0 w 9150179"/>
                  <a:gd name="connsiteY0" fmla="*/ 873492 h 1259447"/>
                  <a:gd name="connsiteX1" fmla="*/ 9150179 w 9150179"/>
                  <a:gd name="connsiteY1" fmla="*/ 0 h 1259447"/>
                  <a:gd name="connsiteX2" fmla="*/ 9150179 w 9150179"/>
                  <a:gd name="connsiteY2" fmla="*/ 1259447 h 1259447"/>
                  <a:gd name="connsiteX3" fmla="*/ 4762 w 9150179"/>
                  <a:gd name="connsiteY3" fmla="*/ 1259447 h 1259447"/>
                  <a:gd name="connsiteX4" fmla="*/ 0 w 9150179"/>
                  <a:gd name="connsiteY4" fmla="*/ 873492 h 1259447"/>
                  <a:gd name="connsiteX0" fmla="*/ 0 w 9150179"/>
                  <a:gd name="connsiteY0" fmla="*/ 873492 h 1259447"/>
                  <a:gd name="connsiteX1" fmla="*/ 9150179 w 9150179"/>
                  <a:gd name="connsiteY1" fmla="*/ 0 h 1259447"/>
                  <a:gd name="connsiteX2" fmla="*/ 9150179 w 9150179"/>
                  <a:gd name="connsiteY2" fmla="*/ 1259447 h 1259447"/>
                  <a:gd name="connsiteX3" fmla="*/ 4762 w 9150179"/>
                  <a:gd name="connsiteY3" fmla="*/ 1259447 h 1259447"/>
                  <a:gd name="connsiteX4" fmla="*/ 0 w 9150179"/>
                  <a:gd name="connsiteY4" fmla="*/ 873492 h 1259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0179" h="1259447">
                    <a:moveTo>
                      <a:pt x="0" y="873492"/>
                    </a:moveTo>
                    <a:cubicBezTo>
                      <a:pt x="3181822" y="1043915"/>
                      <a:pt x="6087417" y="786426"/>
                      <a:pt x="9150179" y="0"/>
                    </a:cubicBezTo>
                    <a:lnTo>
                      <a:pt x="9150179" y="1259447"/>
                    </a:lnTo>
                    <a:lnTo>
                      <a:pt x="4762" y="1259447"/>
                    </a:lnTo>
                    <a:cubicBezTo>
                      <a:pt x="3175" y="1130795"/>
                      <a:pt x="1587" y="1002144"/>
                      <a:pt x="0" y="873492"/>
                    </a:cubicBezTo>
                    <a:close/>
                  </a:path>
                </a:pathLst>
              </a:cu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800" dirty="0"/>
              </a:p>
            </p:txBody>
          </p:sp>
          <p:sp>
            <p:nvSpPr>
              <p:cNvPr id="11" name="Rechteck 10"/>
              <p:cNvSpPr/>
              <p:nvPr userDrawn="1"/>
            </p:nvSpPr>
            <p:spPr>
              <a:xfrm>
                <a:off x="-10941" y="5373216"/>
                <a:ext cx="9154941" cy="1484784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endParaRPr lang="de-DE" sz="1800" dirty="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700809"/>
            <a:ext cx="10363200" cy="1470025"/>
          </a:xfrm>
        </p:spPr>
        <p:txBody>
          <a:bodyPr anchor="b"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>
              <a:defRPr b="1">
                <a:solidFill>
                  <a:srgbClr val="464646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3356992"/>
            <a:ext cx="10335888" cy="122413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 rot="10800000">
            <a:off x="-1889" y="0"/>
            <a:ext cx="12200239" cy="1259448"/>
            <a:chOff x="-6179" y="5598552"/>
            <a:chExt cx="9150179" cy="1259448"/>
          </a:xfrm>
        </p:grpSpPr>
        <p:sp>
          <p:nvSpPr>
            <p:cNvPr id="21" name="Rechteck 6"/>
            <p:cNvSpPr/>
            <p:nvPr userDrawn="1"/>
          </p:nvSpPr>
          <p:spPr>
            <a:xfrm>
              <a:off x="-1417" y="5598552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sp>
          <p:nvSpPr>
            <p:cNvPr id="22" name="Rechteck 6"/>
            <p:cNvSpPr/>
            <p:nvPr userDrawn="1"/>
          </p:nvSpPr>
          <p:spPr>
            <a:xfrm>
              <a:off x="-6179" y="5840659"/>
              <a:ext cx="9150179" cy="1017341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64647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64647 h 1259447"/>
                <a:gd name="connsiteX0" fmla="*/ 0 w 9145417"/>
                <a:gd name="connsiteY0" fmla="*/ 88823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88230 h 1259447"/>
                <a:gd name="connsiteX0" fmla="*/ 0 w 9145417"/>
                <a:gd name="connsiteY0" fmla="*/ 91771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917710 h 1259447"/>
                <a:gd name="connsiteX0" fmla="*/ 0 w 9145417"/>
                <a:gd name="connsiteY0" fmla="*/ 87644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76440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0179" h="1259447">
                  <a:moveTo>
                    <a:pt x="0" y="873492"/>
                  </a:moveTo>
                  <a:cubicBezTo>
                    <a:pt x="3181822" y="1043915"/>
                    <a:pt x="6087417" y="786426"/>
                    <a:pt x="9150179" y="0"/>
                  </a:cubicBezTo>
                  <a:lnTo>
                    <a:pt x="9150179" y="1259447"/>
                  </a:lnTo>
                  <a:lnTo>
                    <a:pt x="4762" y="1259447"/>
                  </a:lnTo>
                  <a:cubicBezTo>
                    <a:pt x="3175" y="1130795"/>
                    <a:pt x="1587" y="1002144"/>
                    <a:pt x="0" y="873492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</p:grpSp>
      <p:sp>
        <p:nvSpPr>
          <p:cNvPr id="8" name="Inhaltsplatzhalter 7"/>
          <p:cNvSpPr>
            <a:spLocks noGrp="1"/>
          </p:cNvSpPr>
          <p:nvPr>
            <p:ph sz="quarter" idx="10" hasCustomPrompt="1"/>
          </p:nvPr>
        </p:nvSpPr>
        <p:spPr>
          <a:xfrm>
            <a:off x="3791745" y="5805265"/>
            <a:ext cx="5471583" cy="756587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/>
              <a:t>Name und Position des Referenten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" y="5303097"/>
            <a:ext cx="3124229" cy="15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67542" y="1052736"/>
            <a:ext cx="8093157" cy="46085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 rot="10800000">
            <a:off x="1" y="0"/>
            <a:ext cx="12200239" cy="1259448"/>
            <a:chOff x="-6179" y="5598552"/>
            <a:chExt cx="9150179" cy="1259448"/>
          </a:xfrm>
        </p:grpSpPr>
        <p:sp>
          <p:nvSpPr>
            <p:cNvPr id="12" name="Rechteck 6"/>
            <p:cNvSpPr/>
            <p:nvPr userDrawn="1"/>
          </p:nvSpPr>
          <p:spPr>
            <a:xfrm>
              <a:off x="-1417" y="5598552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sp>
          <p:nvSpPr>
            <p:cNvPr id="13" name="Rechteck 6"/>
            <p:cNvSpPr/>
            <p:nvPr userDrawn="1"/>
          </p:nvSpPr>
          <p:spPr>
            <a:xfrm>
              <a:off x="-6179" y="5840659"/>
              <a:ext cx="9150179" cy="1017341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64647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64647 h 1259447"/>
                <a:gd name="connsiteX0" fmla="*/ 0 w 9145417"/>
                <a:gd name="connsiteY0" fmla="*/ 88823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88230 h 1259447"/>
                <a:gd name="connsiteX0" fmla="*/ 0 w 9145417"/>
                <a:gd name="connsiteY0" fmla="*/ 91771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917710 h 1259447"/>
                <a:gd name="connsiteX0" fmla="*/ 0 w 9145417"/>
                <a:gd name="connsiteY0" fmla="*/ 87644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76440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0179" h="1259447">
                  <a:moveTo>
                    <a:pt x="0" y="873492"/>
                  </a:moveTo>
                  <a:cubicBezTo>
                    <a:pt x="3181822" y="1043915"/>
                    <a:pt x="6087417" y="786426"/>
                    <a:pt x="9150179" y="0"/>
                  </a:cubicBezTo>
                  <a:lnTo>
                    <a:pt x="9150179" y="1259447"/>
                  </a:lnTo>
                  <a:lnTo>
                    <a:pt x="4762" y="1259447"/>
                  </a:lnTo>
                  <a:cubicBezTo>
                    <a:pt x="3175" y="1130795"/>
                    <a:pt x="1587" y="1002144"/>
                    <a:pt x="0" y="873492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</p:grpSp>
      <p:sp>
        <p:nvSpPr>
          <p:cNvPr id="16" name="Inhaltsplatzhalter 15"/>
          <p:cNvSpPr>
            <a:spLocks noGrp="1"/>
          </p:cNvSpPr>
          <p:nvPr>
            <p:ph sz="quarter" idx="13" hasCustomPrompt="1"/>
          </p:nvPr>
        </p:nvSpPr>
        <p:spPr>
          <a:xfrm>
            <a:off x="1967541" y="5733256"/>
            <a:ext cx="6432715" cy="3603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5pPr marL="1828800" indent="0">
              <a:buNone/>
              <a:defRPr baseline="0"/>
            </a:lvl5pPr>
          </a:lstStyle>
          <a:p>
            <a:pPr lvl="0"/>
            <a:r>
              <a:rPr lang="de-DE" dirty="0"/>
              <a:t>Bildunterschrift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57742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080000"/>
            <a:ext cx="10972800" cy="5013296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600"/>
          </a:xfrm>
        </p:spPr>
        <p:txBody>
          <a:bodyPr vert="horz" wrap="none" lIns="91440" tIns="45720" rIns="91440" bIns="45720" rtlCol="0" anchor="ctr">
            <a:norm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52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577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080001"/>
            <a:ext cx="10972800" cy="5145435"/>
          </a:xfrm>
        </p:spPr>
        <p:txBody>
          <a:bodyPr/>
          <a:lstStyle>
            <a:lvl2pPr marL="742950" indent="-28575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 wrap="none">
            <a:normAutofit/>
          </a:bodyPr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959600" y="6381329"/>
            <a:ext cx="5088467" cy="43204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386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 rot="10800000">
            <a:off x="1" y="0"/>
            <a:ext cx="12200239" cy="1259448"/>
            <a:chOff x="-6179" y="5598552"/>
            <a:chExt cx="9150179" cy="1259448"/>
          </a:xfrm>
        </p:grpSpPr>
        <p:sp>
          <p:nvSpPr>
            <p:cNvPr id="8" name="Rechteck 6"/>
            <p:cNvSpPr/>
            <p:nvPr userDrawn="1"/>
          </p:nvSpPr>
          <p:spPr>
            <a:xfrm>
              <a:off x="-1417" y="5598552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sp>
          <p:nvSpPr>
            <p:cNvPr id="9" name="Rechteck 6"/>
            <p:cNvSpPr/>
            <p:nvPr userDrawn="1"/>
          </p:nvSpPr>
          <p:spPr>
            <a:xfrm>
              <a:off x="-6179" y="5840659"/>
              <a:ext cx="9150179" cy="1017341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64647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64647 h 1259447"/>
                <a:gd name="connsiteX0" fmla="*/ 0 w 9145417"/>
                <a:gd name="connsiteY0" fmla="*/ 88823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88230 h 1259447"/>
                <a:gd name="connsiteX0" fmla="*/ 0 w 9145417"/>
                <a:gd name="connsiteY0" fmla="*/ 91771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917710 h 1259447"/>
                <a:gd name="connsiteX0" fmla="*/ 0 w 9145417"/>
                <a:gd name="connsiteY0" fmla="*/ 87644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76440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0179" h="1259447">
                  <a:moveTo>
                    <a:pt x="0" y="873492"/>
                  </a:moveTo>
                  <a:cubicBezTo>
                    <a:pt x="3181822" y="1043915"/>
                    <a:pt x="6087417" y="786426"/>
                    <a:pt x="9150179" y="0"/>
                  </a:cubicBezTo>
                  <a:lnTo>
                    <a:pt x="9150179" y="1259447"/>
                  </a:lnTo>
                  <a:lnTo>
                    <a:pt x="4762" y="1259447"/>
                  </a:lnTo>
                  <a:cubicBezTo>
                    <a:pt x="3175" y="1130795"/>
                    <a:pt x="1587" y="1002144"/>
                    <a:pt x="0" y="873492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080000"/>
            <a:ext cx="10972800" cy="5108821"/>
          </a:xfrm>
        </p:spPr>
        <p:txBody>
          <a:bodyPr/>
          <a:lstStyle>
            <a:lvl2pPr marL="742950" indent="-28575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4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2564905"/>
            <a:ext cx="10363200" cy="1362075"/>
          </a:xfrm>
        </p:spPr>
        <p:txBody>
          <a:bodyPr anchor="b">
            <a:no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 algn="l">
              <a:defRPr lang="de-DE" sz="4400" b="1" kern="1200" dirty="0">
                <a:solidFill>
                  <a:schemeClr val="tx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71530" y="3945038"/>
            <a:ext cx="9454753" cy="1500187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 rot="10800000">
            <a:off x="-1889" y="0"/>
            <a:ext cx="12200239" cy="1259448"/>
            <a:chOff x="-6179" y="5598552"/>
            <a:chExt cx="9150179" cy="1259448"/>
          </a:xfrm>
        </p:grpSpPr>
        <p:sp>
          <p:nvSpPr>
            <p:cNvPr id="8" name="Rechteck 6"/>
            <p:cNvSpPr/>
            <p:nvPr userDrawn="1"/>
          </p:nvSpPr>
          <p:spPr>
            <a:xfrm>
              <a:off x="-1417" y="5598552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sp>
          <p:nvSpPr>
            <p:cNvPr id="9" name="Rechteck 6"/>
            <p:cNvSpPr/>
            <p:nvPr userDrawn="1"/>
          </p:nvSpPr>
          <p:spPr>
            <a:xfrm>
              <a:off x="-6179" y="5840659"/>
              <a:ext cx="9150179" cy="1017341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64647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64647 h 1259447"/>
                <a:gd name="connsiteX0" fmla="*/ 0 w 9145417"/>
                <a:gd name="connsiteY0" fmla="*/ 88823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88230 h 1259447"/>
                <a:gd name="connsiteX0" fmla="*/ 0 w 9145417"/>
                <a:gd name="connsiteY0" fmla="*/ 91771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917710 h 1259447"/>
                <a:gd name="connsiteX0" fmla="*/ 0 w 9145417"/>
                <a:gd name="connsiteY0" fmla="*/ 87644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76440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0179" h="1259447">
                  <a:moveTo>
                    <a:pt x="0" y="873492"/>
                  </a:moveTo>
                  <a:cubicBezTo>
                    <a:pt x="3181822" y="1043915"/>
                    <a:pt x="6087417" y="786426"/>
                    <a:pt x="9150179" y="0"/>
                  </a:cubicBezTo>
                  <a:lnTo>
                    <a:pt x="9150179" y="1259447"/>
                  </a:lnTo>
                  <a:lnTo>
                    <a:pt x="4762" y="1259447"/>
                  </a:lnTo>
                  <a:cubicBezTo>
                    <a:pt x="3175" y="1130795"/>
                    <a:pt x="1587" y="1002144"/>
                    <a:pt x="0" y="873492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8/2/2024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3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080000"/>
            <a:ext cx="5384800" cy="5013296"/>
          </a:xfrm>
        </p:spPr>
        <p:txBody>
          <a:bodyPr/>
          <a:lstStyle>
            <a:lvl1pPr>
              <a:defRPr sz="2800"/>
            </a:lvl1pPr>
            <a:lvl2pPr marL="742950" indent="-285750">
              <a:buFont typeface="Courier New" panose="02070309020205020404" pitchFamily="49" charset="0"/>
              <a:buChar char="o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080000"/>
            <a:ext cx="5384800" cy="5013296"/>
          </a:xfrm>
        </p:spPr>
        <p:txBody>
          <a:bodyPr/>
          <a:lstStyle>
            <a:lvl1pPr>
              <a:defRPr sz="2800"/>
            </a:lvl1pPr>
            <a:lvl2pPr marL="742950" indent="-285750">
              <a:buFont typeface="Courier New" panose="02070309020205020404" pitchFamily="49" charset="0"/>
              <a:buChar char="o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600"/>
          </a:xfrm>
        </p:spPr>
        <p:txBody>
          <a:bodyPr wrap="none">
            <a:normAutofit/>
          </a:bodyPr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464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0800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844824"/>
            <a:ext cx="5386917" cy="4248471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2012" y="10800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844825"/>
            <a:ext cx="5389033" cy="4248472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600"/>
          </a:xfrm>
        </p:spPr>
        <p:txBody>
          <a:bodyPr vert="horz" wrap="none" lIns="91440" tIns="45720" rIns="91440" bIns="45720" rtlCol="0" anchor="ctr">
            <a:norm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404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600"/>
          </a:xfrm>
        </p:spPr>
        <p:txBody>
          <a:bodyPr vert="horz" wrap="none" lIns="91440" tIns="45720" rIns="91440" bIns="45720" rtlCol="0" anchor="ctr">
            <a:norm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959600" y="6381329"/>
            <a:ext cx="5088467" cy="43204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46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8" name="Inhaltsplatzhalter 3"/>
          <p:cNvSpPr>
            <a:spLocks noGrp="1"/>
          </p:cNvSpPr>
          <p:nvPr>
            <p:ph sz="quarter" idx="13"/>
          </p:nvPr>
        </p:nvSpPr>
        <p:spPr>
          <a:xfrm>
            <a:off x="6959600" y="6381329"/>
            <a:ext cx="5088467" cy="43204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4571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67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-8238" y="5598552"/>
            <a:ext cx="12200239" cy="1259448"/>
            <a:chOff x="-6179" y="5598552"/>
            <a:chExt cx="9150179" cy="1259448"/>
          </a:xfrm>
        </p:grpSpPr>
        <p:sp>
          <p:nvSpPr>
            <p:cNvPr id="13" name="Rechteck 6"/>
            <p:cNvSpPr/>
            <p:nvPr userDrawn="1"/>
          </p:nvSpPr>
          <p:spPr>
            <a:xfrm>
              <a:off x="-1417" y="5598552"/>
              <a:ext cx="9145417" cy="1259447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5417" h="1259447">
                  <a:moveTo>
                    <a:pt x="0" y="809625"/>
                  </a:moveTo>
                  <a:cubicBezTo>
                    <a:pt x="3184203" y="896938"/>
                    <a:pt x="6458894" y="629444"/>
                    <a:pt x="9145417" y="0"/>
                  </a:cubicBezTo>
                  <a:lnTo>
                    <a:pt x="9145417" y="1259447"/>
                  </a:lnTo>
                  <a:lnTo>
                    <a:pt x="0" y="1259447"/>
                  </a:lnTo>
                  <a:lnTo>
                    <a:pt x="0" y="809625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sp>
          <p:nvSpPr>
            <p:cNvPr id="14" name="Rechteck 6"/>
            <p:cNvSpPr/>
            <p:nvPr userDrawn="1"/>
          </p:nvSpPr>
          <p:spPr>
            <a:xfrm>
              <a:off x="-6179" y="5840659"/>
              <a:ext cx="9150179" cy="1017341"/>
            </a:xfrm>
            <a:custGeom>
              <a:avLst/>
              <a:gdLst>
                <a:gd name="connsiteX0" fmla="*/ 0 w 9145417"/>
                <a:gd name="connsiteY0" fmla="*/ 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0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09625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09625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38114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38114 h 1259447"/>
                <a:gd name="connsiteX0" fmla="*/ 0 w 9145417"/>
                <a:gd name="connsiteY0" fmla="*/ 864647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64647 h 1259447"/>
                <a:gd name="connsiteX0" fmla="*/ 0 w 9145417"/>
                <a:gd name="connsiteY0" fmla="*/ 88823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88230 h 1259447"/>
                <a:gd name="connsiteX0" fmla="*/ 0 w 9145417"/>
                <a:gd name="connsiteY0" fmla="*/ 91771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917710 h 1259447"/>
                <a:gd name="connsiteX0" fmla="*/ 0 w 9145417"/>
                <a:gd name="connsiteY0" fmla="*/ 876440 h 1259447"/>
                <a:gd name="connsiteX1" fmla="*/ 9145417 w 9145417"/>
                <a:gd name="connsiteY1" fmla="*/ 0 h 1259447"/>
                <a:gd name="connsiteX2" fmla="*/ 9145417 w 9145417"/>
                <a:gd name="connsiteY2" fmla="*/ 1259447 h 1259447"/>
                <a:gd name="connsiteX3" fmla="*/ 0 w 9145417"/>
                <a:gd name="connsiteY3" fmla="*/ 1259447 h 1259447"/>
                <a:gd name="connsiteX4" fmla="*/ 0 w 9145417"/>
                <a:gd name="connsiteY4" fmla="*/ 876440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  <a:gd name="connsiteX0" fmla="*/ 0 w 9150179"/>
                <a:gd name="connsiteY0" fmla="*/ 873492 h 1259447"/>
                <a:gd name="connsiteX1" fmla="*/ 9150179 w 9150179"/>
                <a:gd name="connsiteY1" fmla="*/ 0 h 1259447"/>
                <a:gd name="connsiteX2" fmla="*/ 9150179 w 9150179"/>
                <a:gd name="connsiteY2" fmla="*/ 1259447 h 1259447"/>
                <a:gd name="connsiteX3" fmla="*/ 4762 w 9150179"/>
                <a:gd name="connsiteY3" fmla="*/ 1259447 h 1259447"/>
                <a:gd name="connsiteX4" fmla="*/ 0 w 9150179"/>
                <a:gd name="connsiteY4" fmla="*/ 873492 h 12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0179" h="1259447">
                  <a:moveTo>
                    <a:pt x="0" y="873492"/>
                  </a:moveTo>
                  <a:cubicBezTo>
                    <a:pt x="3181822" y="1043915"/>
                    <a:pt x="6087417" y="786426"/>
                    <a:pt x="9150179" y="0"/>
                  </a:cubicBezTo>
                  <a:lnTo>
                    <a:pt x="9150179" y="1259447"/>
                  </a:lnTo>
                  <a:lnTo>
                    <a:pt x="4762" y="1259447"/>
                  </a:lnTo>
                  <a:cubicBezTo>
                    <a:pt x="3175" y="1130795"/>
                    <a:pt x="1587" y="1002144"/>
                    <a:pt x="0" y="873492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75520" y="6597353"/>
            <a:ext cx="6246760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2"/>
          </p:nvPr>
        </p:nvSpPr>
        <p:spPr>
          <a:xfrm>
            <a:off x="0" y="6597353"/>
            <a:ext cx="1775520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8/2/2024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016214" y="6597352"/>
            <a:ext cx="1056117" cy="263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06057" y="6165304"/>
            <a:ext cx="1307127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1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lang="de-DE" sz="4400" b="1" kern="1200" dirty="0">
          <a:solidFill>
            <a:srgbClr val="464646"/>
          </a:solidFill>
          <a:effectLst>
            <a:outerShdw blurRad="31750" dist="25400" dir="5400000" algn="tl">
              <a:srgbClr val="000000">
                <a:alpha val="25000"/>
              </a:srgbClr>
            </a:outerShdw>
          </a:effectLst>
          <a:latin typeface="Lucida Sans Unicode" panose="020B0602030504020204" pitchFamily="34" charset="0"/>
          <a:ea typeface="+mj-ea"/>
          <a:cs typeface="Lucida Sans Unicode" panose="020B0602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rc.de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, bewölkt, Rauch enthält.&#10;&#10;Automatisch generierte Beschreibung">
            <a:extLst>
              <a:ext uri="{FF2B5EF4-FFF2-40B4-BE49-F238E27FC236}">
                <a16:creationId xmlns:a16="http://schemas.microsoft.com/office/drawing/2014/main" id="{96041A83-9E3A-4085-96EB-9BC5698A1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r="23417"/>
          <a:stretch/>
        </p:blipFill>
        <p:spPr>
          <a:xfrm>
            <a:off x="6084873" y="-3440"/>
            <a:ext cx="6129950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87446C-5CAE-4782-8D32-02470AA5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41" y="5470419"/>
            <a:ext cx="1809750" cy="12382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CC24C70-CD9C-422F-81C6-76F1D7127D29}"/>
              </a:ext>
            </a:extLst>
          </p:cNvPr>
          <p:cNvSpPr/>
          <p:nvPr/>
        </p:nvSpPr>
        <p:spPr>
          <a:xfrm>
            <a:off x="125109" y="6414091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rPr>
              <a:t>Ortsverband M13 - Schleswig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4BFF7E-E03E-399B-FC4D-E046E0BE9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77" y="78891"/>
            <a:ext cx="5642858" cy="33483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8000" dirty="0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Mexico 13</a:t>
            </a:r>
            <a:br>
              <a:rPr lang="de-DE" sz="8000" dirty="0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de-DE" sz="8000" dirty="0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Schleswig</a:t>
            </a:r>
            <a:endParaRPr lang="de-DE" sz="8000" b="1" dirty="0">
              <a:solidFill>
                <a:srgbClr val="002060">
                  <a:alpha val="80000"/>
                </a:srgbClr>
              </a:solidFill>
            </a:endParaRP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B3737DAB-8482-BC3F-49A4-5E8D48443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077" y="5500229"/>
            <a:ext cx="5414255" cy="589315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OV-Abend am 2. </a:t>
            </a:r>
            <a:r>
              <a:rPr lang="de-DE" b="1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August </a:t>
            </a:r>
            <a:r>
              <a:rPr lang="de-DE" b="1" dirty="0">
                <a:solidFill>
                  <a:srgbClr val="002060">
                    <a:alpha val="80000"/>
                  </a:srgb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8347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ABDE77-211C-697C-8539-EC68200B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95" y="28303"/>
            <a:ext cx="11868538" cy="6901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r>
              <a:rPr lang="de-DE" sz="4400" dirty="0">
                <a:solidFill>
                  <a:srgbClr val="002060"/>
                </a:solidFill>
                <a:latin typeface="+mn-lt"/>
              </a:rPr>
              <a:t>Nordischer </a:t>
            </a:r>
            <a:r>
              <a:rPr lang="de-DE" sz="4400" dirty="0" err="1">
                <a:solidFill>
                  <a:srgbClr val="002060"/>
                </a:solidFill>
                <a:latin typeface="+mn-lt"/>
              </a:rPr>
              <a:t>Höhentag</a:t>
            </a:r>
            <a:r>
              <a:rPr lang="de-DE" sz="4400" dirty="0">
                <a:solidFill>
                  <a:srgbClr val="002060"/>
                </a:solidFill>
                <a:latin typeface="+mn-lt"/>
              </a:rPr>
              <a:t> am 11. August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9C3DEF-0772-4BA8-D42F-347F86ED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46" y="3349353"/>
            <a:ext cx="7110636" cy="33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DHT DO9EHP">
            <a:extLst>
              <a:ext uri="{FF2B5EF4-FFF2-40B4-BE49-F238E27FC236}">
                <a16:creationId xmlns:a16="http://schemas.microsoft.com/office/drawing/2014/main" id="{37EBBF2E-1F6C-E040-9B3C-70B5A3D1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" y="809050"/>
            <a:ext cx="2735065" cy="34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A3115B-B654-5511-458F-E6D26250F0FD}"/>
              </a:ext>
            </a:extLst>
          </p:cNvPr>
          <p:cNvSpPr txBox="1"/>
          <p:nvPr/>
        </p:nvSpPr>
        <p:spPr>
          <a:xfrm>
            <a:off x="2840237" y="750089"/>
            <a:ext cx="6611053" cy="2449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lnSpc>
                <a:spcPct val="20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Sonntag, </a:t>
            </a:r>
            <a:r>
              <a:rPr lang="de-DE" sz="2400" b="1">
                <a:solidFill>
                  <a:srgbClr val="002060">
                    <a:alpha val="80000"/>
                  </a:srgbClr>
                </a:solidFill>
              </a:rPr>
              <a:t>den 11. </a:t>
            </a: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August</a:t>
            </a:r>
          </a:p>
          <a:p>
            <a:pPr lvl="1" indent="-457200">
              <a:lnSpc>
                <a:spcPct val="20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Zeit von 12:00 bis 15:00 Uhr UTC </a:t>
            </a:r>
          </a:p>
          <a:p>
            <a:pPr lvl="1" indent="-457200">
              <a:lnSpc>
                <a:spcPct val="20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Mitmachen </a:t>
            </a:r>
            <a:r>
              <a:rPr lang="de-DE" sz="2400" b="1" dirty="0">
                <a:solidFill>
                  <a:srgbClr val="002060">
                    <a:alpha val="80000"/>
                  </a:srgbClr>
                </a:solidFill>
                <a:sym typeface="Wingdings" panose="05000000000000000000" pitchFamily="2" charset="2"/>
              </a:rPr>
              <a:t> !!!</a:t>
            </a:r>
            <a:endParaRPr lang="de-DE" sz="2400" b="1" dirty="0">
              <a:solidFill>
                <a:srgbClr val="002060">
                  <a:alpha val="80000"/>
                </a:srgbClr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68140C7-234D-BBB5-D770-E4DE6ABE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70" y="1885125"/>
            <a:ext cx="3125855" cy="41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0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ABDE77-211C-697C-8539-EC68200B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95" y="28303"/>
            <a:ext cx="11868538" cy="6901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r>
              <a:rPr lang="de-DE" sz="4400" dirty="0">
                <a:solidFill>
                  <a:srgbClr val="002060"/>
                </a:solidFill>
                <a:latin typeface="+mn-lt"/>
              </a:rPr>
              <a:t>Unsere neue KW-Antenne HV-4E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A3115B-B654-5511-458F-E6D26250F0FD}"/>
              </a:ext>
            </a:extLst>
          </p:cNvPr>
          <p:cNvSpPr txBox="1"/>
          <p:nvPr/>
        </p:nvSpPr>
        <p:spPr>
          <a:xfrm>
            <a:off x="111966" y="650697"/>
            <a:ext cx="5896237" cy="292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lnSpc>
                <a:spcPct val="20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Cushcraft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 HV-4E</a:t>
            </a:r>
          </a:p>
          <a:p>
            <a:pPr marL="342900" lvl="1" indent="-342900">
              <a:lnSpc>
                <a:spcPct val="15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- 10, 15, 20, 40m</a:t>
            </a:r>
          </a:p>
          <a:p>
            <a:pPr marL="342900" lvl="1" indent="-342900">
              <a:lnSpc>
                <a:spcPct val="15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- Einfacher Auf- und Abbau</a:t>
            </a:r>
          </a:p>
          <a:p>
            <a:pPr marL="342900" lvl="1" indent="-342900">
              <a:lnSpc>
                <a:spcPct val="15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>
                    <a:alpha val="80000"/>
                  </a:srgbClr>
                </a:solidFill>
              </a:rPr>
              <a:t>- Ca. 230€ + Radialnetz und Kabel</a:t>
            </a:r>
          </a:p>
        </p:txBody>
      </p:sp>
      <p:pic>
        <p:nvPicPr>
          <p:cNvPr id="4098" name="Picture 2" descr="Cushcraft HV-4E 4 Band Vertikal, 40/20/15/10m">
            <a:extLst>
              <a:ext uri="{FF2B5EF4-FFF2-40B4-BE49-F238E27FC236}">
                <a16:creationId xmlns:a16="http://schemas.microsoft.com/office/drawing/2014/main" id="{0A9F3443-52E1-5792-B3B1-0EECB055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10" y="718457"/>
            <a:ext cx="4196508" cy="5086908"/>
          </a:xfrm>
          <a:prstGeom prst="rect">
            <a:avLst/>
          </a:prstGeom>
          <a:noFill/>
          <a:effectLst>
            <a:softEdge rad="584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0240720_112125">
            <a:extLst>
              <a:ext uri="{FF2B5EF4-FFF2-40B4-BE49-F238E27FC236}">
                <a16:creationId xmlns:a16="http://schemas.microsoft.com/office/drawing/2014/main" id="{490E318B-A1BF-83B2-083B-5279C3EE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01" y="3636701"/>
            <a:ext cx="2327155" cy="310287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20240720_123832">
            <a:extLst>
              <a:ext uri="{FF2B5EF4-FFF2-40B4-BE49-F238E27FC236}">
                <a16:creationId xmlns:a16="http://schemas.microsoft.com/office/drawing/2014/main" id="{78D13A8E-CC18-EFD9-73B9-030F2760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75" y="1075096"/>
            <a:ext cx="3682480" cy="49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4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467F384-9242-484B-8436-AFB14FD9BBAE}"/>
              </a:ext>
            </a:extLst>
          </p:cNvPr>
          <p:cNvSpPr txBox="1">
            <a:spLocks/>
          </p:cNvSpPr>
          <p:nvPr/>
        </p:nvSpPr>
        <p:spPr>
          <a:xfrm>
            <a:off x="105170" y="4839936"/>
            <a:ext cx="10972800" cy="128457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de-DE" sz="4400" b="1" kern="1200" dirty="0">
                <a:solidFill>
                  <a:srgbClr val="464646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pPr algn="l"/>
            <a:r>
              <a:rPr lang="de-DE" sz="8800" dirty="0">
                <a:solidFill>
                  <a:schemeClr val="tx2"/>
                </a:solidFill>
              </a:rPr>
              <a:t>Eure Punkte…</a:t>
            </a:r>
            <a:endParaRPr lang="de-DE" sz="8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122" name="Picture 2" descr="Team der schleswiger Funkamateure von M13 stellt während des Fieldays eine Kurzwellenantenne Hexbeam auf.">
            <a:extLst>
              <a:ext uri="{FF2B5EF4-FFF2-40B4-BE49-F238E27FC236}">
                <a16:creationId xmlns:a16="http://schemas.microsoft.com/office/drawing/2014/main" id="{AA9B7DB7-6F93-D4C6-4205-737EF28C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00" y="228270"/>
            <a:ext cx="7477159" cy="42059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8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C43C203-7160-4350-A258-229C4ED90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600"/>
          </a:xfrm>
        </p:spPr>
        <p:txBody>
          <a:bodyPr>
            <a:noAutofit/>
          </a:bodyPr>
          <a:lstStyle/>
          <a:p>
            <a:r>
              <a:rPr lang="de-DE" sz="9600" dirty="0"/>
              <a:t>..-. .-. .- --. . -.</a:t>
            </a:r>
            <a:endParaRPr lang="de-DE" sz="9600" dirty="0">
              <a:latin typeface="+mj-lt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467F384-9242-484B-8436-AFB14FD9BBAE}"/>
              </a:ext>
            </a:extLst>
          </p:cNvPr>
          <p:cNvSpPr txBox="1">
            <a:spLocks/>
          </p:cNvSpPr>
          <p:nvPr/>
        </p:nvSpPr>
        <p:spPr>
          <a:xfrm>
            <a:off x="1131537" y="2227365"/>
            <a:ext cx="10972800" cy="128457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de-DE" sz="4400" b="1" kern="1200" dirty="0">
                <a:solidFill>
                  <a:srgbClr val="464646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de-DE" sz="15000" dirty="0">
                <a:solidFill>
                  <a:schemeClr val="tx2"/>
                </a:solidFill>
              </a:rPr>
              <a:t>Fragen ?</a:t>
            </a:r>
            <a:endParaRPr lang="de-DE" sz="15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104484F-5AB3-49A9-B782-F8E5494F8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270" y="145033"/>
            <a:ext cx="596006" cy="1364855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DE5A14B-36ED-47DE-9DE2-B44BABD76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7" y="145033"/>
            <a:ext cx="596006" cy="1364855"/>
          </a:xfrm>
          <a:prstGeom prst="rect">
            <a:avLst/>
          </a:prstGeom>
        </p:spPr>
      </p:pic>
      <p:pic>
        <p:nvPicPr>
          <p:cNvPr id="2" name="morse">
            <a:hlinkClick r:id="" action="ppaction://media"/>
            <a:extLst>
              <a:ext uri="{FF2B5EF4-FFF2-40B4-BE49-F238E27FC236}">
                <a16:creationId xmlns:a16="http://schemas.microsoft.com/office/drawing/2014/main" id="{FDD5A55F-AB74-4D13-AA5A-0969CAD9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3276" y="103577"/>
            <a:ext cx="171061" cy="1710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7D043A-7DDC-4708-AE28-4E8B7315C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5" y="4098879"/>
            <a:ext cx="3650670" cy="20527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5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Heute auf dem Zettel…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B846B5-7AB1-4B27-B899-70EB3FB006E4}"/>
              </a:ext>
            </a:extLst>
          </p:cNvPr>
          <p:cNvSpPr txBox="1"/>
          <p:nvPr/>
        </p:nvSpPr>
        <p:spPr>
          <a:xfrm>
            <a:off x="363984" y="984998"/>
            <a:ext cx="11061577" cy="553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lvl="1" indent="-45720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Allgemeine Punkte  / Aktuelles und Rückblicke</a:t>
            </a:r>
          </a:p>
          <a:p>
            <a:pPr lvl="1" indent="-45720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Rund um den DARC &amp; den Amateurfunk</a:t>
            </a:r>
          </a:p>
          <a:p>
            <a:pPr lvl="1" indent="-45720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Funkleben im Distrikt </a:t>
            </a:r>
          </a:p>
          <a:p>
            <a:pPr lvl="1" indent="-45720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b="1" u="sng" dirty="0">
                <a:solidFill>
                  <a:srgbClr val="002060">
                    <a:alpha val="80000"/>
                  </a:srgbClr>
                </a:solidFill>
              </a:rPr>
              <a:t>Mexico 13 – Planungen &amp; Ideen</a:t>
            </a:r>
          </a:p>
          <a:p>
            <a:pPr lvl="3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KW-</a:t>
            </a:r>
            <a:r>
              <a:rPr lang="de-DE" sz="1600" b="1" dirty="0" err="1">
                <a:solidFill>
                  <a:srgbClr val="002060">
                    <a:alpha val="80000"/>
                  </a:srgbClr>
                </a:solidFill>
              </a:rPr>
              <a:t>Fieldday</a:t>
            </a: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 vom 7. auf den 8. September 2024</a:t>
            </a:r>
          </a:p>
          <a:p>
            <a:pPr lvl="3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Funk-Fahrradtour rund um den </a:t>
            </a:r>
            <a:r>
              <a:rPr lang="de-DE" sz="1600" b="1" dirty="0" err="1">
                <a:solidFill>
                  <a:srgbClr val="002060">
                    <a:alpha val="80000"/>
                  </a:srgbClr>
                </a:solidFill>
              </a:rPr>
              <a:t>Langsee</a:t>
            </a: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 am 10.08.2024</a:t>
            </a:r>
          </a:p>
          <a:p>
            <a:pPr lvl="3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Nordischer </a:t>
            </a:r>
            <a:r>
              <a:rPr lang="de-DE" sz="1600" b="1" dirty="0" err="1">
                <a:solidFill>
                  <a:srgbClr val="002060">
                    <a:alpha val="80000"/>
                  </a:srgbClr>
                </a:solidFill>
              </a:rPr>
              <a:t>Höhentag</a:t>
            </a: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 am 11.08.2024</a:t>
            </a:r>
          </a:p>
          <a:p>
            <a:pPr lvl="3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>
                    <a:alpha val="80000"/>
                  </a:srgbClr>
                </a:solidFill>
              </a:rPr>
              <a:t>OV-CW-Runde jeden Sonntag ab 09:30 Uhr </a:t>
            </a:r>
          </a:p>
          <a:p>
            <a:pPr lvl="1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2060">
                    <a:alpha val="80000"/>
                  </a:srgbClr>
                </a:solidFill>
              </a:rPr>
              <a:t>Finanzen – Beschaffung Kurzwellenvertikalantenne</a:t>
            </a:r>
          </a:p>
          <a:p>
            <a:pPr lvl="1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2060">
                    <a:alpha val="80000"/>
                  </a:srgbClr>
                </a:solidFill>
              </a:rPr>
              <a:t>Termine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</p:spTree>
    <p:extLst>
      <p:ext uri="{BB962C8B-B14F-4D97-AF65-F5344CB8AC3E}">
        <p14:creationId xmlns:p14="http://schemas.microsoft.com/office/powerpoint/2010/main" val="156830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Rückblick UKW-</a:t>
            </a:r>
            <a:r>
              <a:rPr lang="de-DE" dirty="0" err="1">
                <a:solidFill>
                  <a:srgbClr val="002060"/>
                </a:solidFill>
                <a:latin typeface="+mn-lt"/>
              </a:rPr>
              <a:t>Fieldday</a:t>
            </a:r>
            <a:r>
              <a:rPr lang="de-DE" dirty="0">
                <a:solidFill>
                  <a:srgbClr val="002060"/>
                </a:solidFill>
                <a:latin typeface="+mn-lt"/>
              </a:rPr>
              <a:t> Juli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4C1BDF-172E-78CA-739C-DF8A5A4A7300}"/>
              </a:ext>
            </a:extLst>
          </p:cNvPr>
          <p:cNvSpPr txBox="1"/>
          <p:nvPr/>
        </p:nvSpPr>
        <p:spPr>
          <a:xfrm>
            <a:off x="64605" y="4639364"/>
            <a:ext cx="7210838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33 Mitglieder, Angehörige &amp; Freunde</a:t>
            </a:r>
          </a:p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67 QSOs DL0SX &amp; 12 QSOs DN2SX</a:t>
            </a:r>
          </a:p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ODX 742 km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5A173-267D-A17E-45D2-9BE7C395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73" y="2290970"/>
            <a:ext cx="4337009" cy="32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D6D6FF1-862D-8652-E7D7-015DFF86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78" y="908238"/>
            <a:ext cx="2738939" cy="12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IMG_20240706_173135_729">
            <a:extLst>
              <a:ext uri="{FF2B5EF4-FFF2-40B4-BE49-F238E27FC236}">
                <a16:creationId xmlns:a16="http://schemas.microsoft.com/office/drawing/2014/main" id="{2CA0091E-3A48-B946-A962-C8F503AC6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2" name="Picture 18" descr="20240706_130834">
            <a:extLst>
              <a:ext uri="{FF2B5EF4-FFF2-40B4-BE49-F238E27FC236}">
                <a16:creationId xmlns:a16="http://schemas.microsoft.com/office/drawing/2014/main" id="{13744298-92D4-0D61-261B-1E1E77AC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" y="871629"/>
            <a:ext cx="4327610" cy="23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0240706_131326">
            <a:extLst>
              <a:ext uri="{FF2B5EF4-FFF2-40B4-BE49-F238E27FC236}">
                <a16:creationId xmlns:a16="http://schemas.microsoft.com/office/drawing/2014/main" id="{C028CE16-08FE-0123-31B6-0DA82A60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393" y="2141883"/>
            <a:ext cx="5102875" cy="241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9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POTA auf den Königswiesen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4C1BDF-172E-78CA-739C-DF8A5A4A7300}"/>
              </a:ext>
            </a:extLst>
          </p:cNvPr>
          <p:cNvSpPr txBox="1"/>
          <p:nvPr/>
        </p:nvSpPr>
        <p:spPr>
          <a:xfrm>
            <a:off x="308113" y="4507469"/>
            <a:ext cx="408847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„Parks On The Air“</a:t>
            </a:r>
          </a:p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7 Teilnehmer</a:t>
            </a:r>
          </a:p>
          <a:p>
            <a:pPr marL="0" lvl="1" algn="ctr">
              <a:spcBef>
                <a:spcPts val="1000"/>
              </a:spcBef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38 QSOs in ca. 3h</a:t>
            </a:r>
          </a:p>
        </p:txBody>
      </p:sp>
      <p:pic>
        <p:nvPicPr>
          <p:cNvPr id="3" name="Picture 2" descr="20240720_103343">
            <a:extLst>
              <a:ext uri="{FF2B5EF4-FFF2-40B4-BE49-F238E27FC236}">
                <a16:creationId xmlns:a16="http://schemas.microsoft.com/office/drawing/2014/main" id="{4D884B8F-9057-D7AE-D66F-31CED56F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978577"/>
            <a:ext cx="4582048" cy="34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-5265229979472484925_121">
            <a:extLst>
              <a:ext uri="{FF2B5EF4-FFF2-40B4-BE49-F238E27FC236}">
                <a16:creationId xmlns:a16="http://schemas.microsoft.com/office/drawing/2014/main" id="{891F58FE-A966-4834-0D34-AF92599F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95" y="978577"/>
            <a:ext cx="6824870" cy="2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0240720_112103">
            <a:extLst>
              <a:ext uri="{FF2B5EF4-FFF2-40B4-BE49-F238E27FC236}">
                <a16:creationId xmlns:a16="http://schemas.microsoft.com/office/drawing/2014/main" id="{355A8370-7AB6-C655-DEA2-0C4599BDA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03" y="3707664"/>
            <a:ext cx="3637232" cy="27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0240720_095324">
            <a:extLst>
              <a:ext uri="{FF2B5EF4-FFF2-40B4-BE49-F238E27FC236}">
                <a16:creationId xmlns:a16="http://schemas.microsoft.com/office/drawing/2014/main" id="{03FC6DB2-C3D2-7933-EC27-2D2D8C85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091" y="3583425"/>
            <a:ext cx="3206535" cy="24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7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Rund um den DARC &amp; Amateurfunk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B846B5-7AB1-4B27-B899-70EB3FB006E4}"/>
              </a:ext>
            </a:extLst>
          </p:cNvPr>
          <p:cNvSpPr txBox="1"/>
          <p:nvPr/>
        </p:nvSpPr>
        <p:spPr>
          <a:xfrm>
            <a:off x="363984" y="1064524"/>
            <a:ext cx="11061577" cy="810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lvl="1" indent="-457200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Gebührenverordnung </a:t>
            </a: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AFu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-Prüfungen online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Funkwetter Newsletter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YL-Event 2024 mit OL88YL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3. Notfunk-Ausbildungswochenende 3. bis 6. Oktober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Im Dialog mit dem Vorstand am 19. September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002060">
                  <a:alpha val="80000"/>
                </a:srgbClr>
              </a:solidFill>
            </a:endParaRP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002060">
                  <a:alpha val="80000"/>
                </a:srgbClr>
              </a:solidFill>
            </a:endParaRP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002060">
                  <a:alpha val="80000"/>
                </a:srgbClr>
              </a:solidFill>
            </a:endParaRPr>
          </a:p>
          <a:p>
            <a:pPr marL="0" lvl="1" algn="l">
              <a:lnSpc>
                <a:spcPct val="200000"/>
              </a:lnSpc>
              <a:spcBef>
                <a:spcPts val="1000"/>
              </a:spcBef>
            </a:pPr>
            <a:r>
              <a:rPr lang="de-DE" b="1" dirty="0">
                <a:solidFill>
                  <a:srgbClr val="002060">
                    <a:alpha val="80000"/>
                  </a:srgbClr>
                </a:solidFill>
              </a:rPr>
              <a:t>Immer aktuelle Informationen auf </a:t>
            </a:r>
            <a:r>
              <a:rPr lang="de-DE" b="1" dirty="0">
                <a:solidFill>
                  <a:srgbClr val="002060">
                    <a:alpha val="80000"/>
                  </a:srgbClr>
                </a:solidFill>
                <a:hlinkClick r:id="rId2"/>
              </a:rPr>
              <a:t>www.darc.de</a:t>
            </a:r>
            <a:r>
              <a:rPr lang="de-DE" b="1" dirty="0">
                <a:solidFill>
                  <a:srgbClr val="002060">
                    <a:alpha val="80000"/>
                  </a:srgbClr>
                </a:solidFill>
              </a:rPr>
              <a:t>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</p:spTree>
    <p:extLst>
      <p:ext uri="{BB962C8B-B14F-4D97-AF65-F5344CB8AC3E}">
        <p14:creationId xmlns:p14="http://schemas.microsoft.com/office/powerpoint/2010/main" val="123677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Funkleben im Distrikt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5421A4-69E2-1C0B-EFFF-134955CE400E}"/>
              </a:ext>
            </a:extLst>
          </p:cNvPr>
          <p:cNvSpPr txBox="1"/>
          <p:nvPr/>
        </p:nvSpPr>
        <p:spPr>
          <a:xfrm>
            <a:off x="363984" y="1064524"/>
            <a:ext cx="11587820" cy="180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M04 Jugendfeuerwehren NF 31. August / </a:t>
            </a: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Ustg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 Jörg &amp; Oliver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M05 Kofferraumflohmarkt am 31. August „Hungriger Wolf“</a:t>
            </a:r>
          </a:p>
        </p:txBody>
      </p:sp>
    </p:spTree>
    <p:extLst>
      <p:ext uri="{BB962C8B-B14F-4D97-AF65-F5344CB8AC3E}">
        <p14:creationId xmlns:p14="http://schemas.microsoft.com/office/powerpoint/2010/main" val="413217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17FDE-5BC9-413D-B25A-716AD82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Rund um Mexico 13 / Planungen &amp; Ideen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E5A856-4FFF-4768-9690-B4FAD5E46F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70802" y="6425952"/>
            <a:ext cx="3141552" cy="432048"/>
          </a:xfrm>
        </p:spPr>
        <p:txBody>
          <a:bodyPr>
            <a:normAutofit/>
          </a:bodyPr>
          <a:lstStyle/>
          <a:p>
            <a:pPr algn="l"/>
            <a:r>
              <a:rPr lang="de-DE" sz="1800" dirty="0"/>
              <a:t>Amateurfunk in Schleswig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5421A4-69E2-1C0B-EFFF-134955CE400E}"/>
              </a:ext>
            </a:extLst>
          </p:cNvPr>
          <p:cNvSpPr txBox="1"/>
          <p:nvPr/>
        </p:nvSpPr>
        <p:spPr>
          <a:xfrm>
            <a:off x="363984" y="1064524"/>
            <a:ext cx="11374129" cy="378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KW-</a:t>
            </a: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Fieldday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 vom 7. auf den 8. September 2024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Funk-Fahrradtour rund um den </a:t>
            </a: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Langsee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 am 10.08.2024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Nordischer </a:t>
            </a:r>
            <a:r>
              <a:rPr lang="de-DE" sz="2800" b="1" dirty="0" err="1">
                <a:solidFill>
                  <a:srgbClr val="002060">
                    <a:alpha val="80000"/>
                  </a:srgbClr>
                </a:solidFill>
              </a:rPr>
              <a:t>Höhentag</a:t>
            </a: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 am 11.08.2024</a:t>
            </a:r>
          </a:p>
          <a:p>
            <a:pPr lvl="1" indent="-457200" algn="l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2060">
                    <a:alpha val="80000"/>
                  </a:srgbClr>
                </a:solidFill>
              </a:rPr>
              <a:t>OV-CW-Runde jeden Sonntag ab 09:30 Uhr </a:t>
            </a:r>
          </a:p>
        </p:txBody>
      </p:sp>
    </p:spTree>
    <p:extLst>
      <p:ext uri="{BB962C8B-B14F-4D97-AF65-F5344CB8AC3E}">
        <p14:creationId xmlns:p14="http://schemas.microsoft.com/office/powerpoint/2010/main" val="256520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ABDE77-211C-697C-8539-EC68200B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95" y="217155"/>
            <a:ext cx="11868538" cy="6901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r>
              <a:rPr lang="de-DE" sz="4000" dirty="0">
                <a:solidFill>
                  <a:srgbClr val="002060"/>
                </a:solidFill>
                <a:latin typeface="+mn-lt"/>
              </a:rPr>
              <a:t>KW-</a:t>
            </a:r>
            <a:r>
              <a:rPr lang="de-DE" sz="4000" dirty="0" err="1">
                <a:solidFill>
                  <a:srgbClr val="002060"/>
                </a:solidFill>
                <a:latin typeface="+mn-lt"/>
              </a:rPr>
              <a:t>Fielday</a:t>
            </a:r>
            <a:r>
              <a:rPr lang="de-DE" sz="4000" dirty="0">
                <a:solidFill>
                  <a:srgbClr val="002060"/>
                </a:solidFill>
                <a:latin typeface="+mn-lt"/>
              </a:rPr>
              <a:t> in Nübel 7./ 8. September 2024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BFA267-C56E-281D-BE0A-7FC75A11C847}"/>
              </a:ext>
            </a:extLst>
          </p:cNvPr>
          <p:cNvSpPr txBox="1"/>
          <p:nvPr/>
        </p:nvSpPr>
        <p:spPr>
          <a:xfrm>
            <a:off x="6008204" y="1145580"/>
            <a:ext cx="6107595" cy="3456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l">
              <a:lnSpc>
                <a:spcPct val="200000"/>
              </a:lnSpc>
              <a:spcBef>
                <a:spcPts val="1000"/>
              </a:spcBef>
              <a:buFontTx/>
              <a:buChar char="-"/>
            </a:pPr>
            <a:r>
              <a:rPr lang="de-DE" sz="2000" b="1" dirty="0" err="1">
                <a:solidFill>
                  <a:srgbClr val="002060">
                    <a:alpha val="80000"/>
                  </a:srgbClr>
                </a:solidFill>
              </a:rPr>
              <a:t>Contestzeitraum</a:t>
            </a: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 07.09.2024, 1300 UTC bis 08.09.2024 1259 UTC (1500/1459 Lokal). </a:t>
            </a:r>
          </a:p>
          <a:p>
            <a:pPr marL="285750" lvl="1" indent="-285750" algn="l">
              <a:lnSpc>
                <a:spcPct val="200000"/>
              </a:lnSpc>
              <a:spcBef>
                <a:spcPts val="1000"/>
              </a:spcBef>
              <a:buFontTx/>
              <a:buChar char="-"/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09:00 Uhr bei Norbert zum Verladen.</a:t>
            </a:r>
          </a:p>
          <a:p>
            <a:pPr marL="285750" lvl="1" indent="-285750" algn="l">
              <a:lnSpc>
                <a:spcPct val="200000"/>
              </a:lnSpc>
              <a:spcBef>
                <a:spcPts val="1000"/>
              </a:spcBef>
              <a:buFontTx/>
              <a:buChar char="-"/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ab10:00 Uhr Aufbau. </a:t>
            </a:r>
          </a:p>
          <a:p>
            <a:pPr marL="285750" lvl="1" indent="-285750" algn="l">
              <a:lnSpc>
                <a:spcPct val="200000"/>
              </a:lnSpc>
              <a:spcBef>
                <a:spcPts val="1000"/>
              </a:spcBef>
              <a:buFontTx/>
              <a:buChar char="-"/>
            </a:pPr>
            <a:r>
              <a:rPr lang="de-DE" sz="2000" b="1" dirty="0">
                <a:solidFill>
                  <a:srgbClr val="FF0000">
                    <a:alpha val="80000"/>
                  </a:srgbClr>
                </a:solidFill>
              </a:rPr>
              <a:t>Anmeldung bitte bis zum 03.09.24.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819EA0-3F10-830D-9DCA-B2B16DD0BE2A}"/>
              </a:ext>
            </a:extLst>
          </p:cNvPr>
          <p:cNvSpPr txBox="1"/>
          <p:nvPr/>
        </p:nvSpPr>
        <p:spPr>
          <a:xfrm>
            <a:off x="6096000" y="4858760"/>
            <a:ext cx="6211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B050"/>
                </a:solidFill>
              </a:rPr>
              <a:t>Natürlich sind Mitglieder und Gäste </a:t>
            </a:r>
          </a:p>
          <a:p>
            <a:pPr algn="ctr"/>
            <a:r>
              <a:rPr lang="de-DE" sz="2400" b="1" dirty="0">
                <a:solidFill>
                  <a:srgbClr val="00B050"/>
                </a:solidFill>
              </a:rPr>
              <a:t>jederzeit willkommen !!!</a:t>
            </a:r>
            <a:endParaRPr lang="de-DE" sz="2400" dirty="0">
              <a:solidFill>
                <a:srgbClr val="00B050"/>
              </a:solidFill>
            </a:endParaRPr>
          </a:p>
        </p:txBody>
      </p:sp>
      <p:pic>
        <p:nvPicPr>
          <p:cNvPr id="2" name="Picture 2" descr="20220903_203339">
            <a:extLst>
              <a:ext uri="{FF2B5EF4-FFF2-40B4-BE49-F238E27FC236}">
                <a16:creationId xmlns:a16="http://schemas.microsoft.com/office/drawing/2014/main" id="{DDAE4D90-39EE-1506-A9E7-56556DE4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1" y="4080938"/>
            <a:ext cx="4808927" cy="22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0200905_142503">
            <a:extLst>
              <a:ext uri="{FF2B5EF4-FFF2-40B4-BE49-F238E27FC236}">
                <a16:creationId xmlns:a16="http://schemas.microsoft.com/office/drawing/2014/main" id="{686446A9-D116-CAC1-E6AB-478242F1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2" y="1167423"/>
            <a:ext cx="5868252" cy="27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9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ABDE77-211C-697C-8539-EC68200B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95" y="28303"/>
            <a:ext cx="11868538" cy="6901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br>
              <a:rPr lang="de-DE" sz="4000" b="1" dirty="0">
                <a:solidFill>
                  <a:schemeClr val="tx2">
                    <a:alpha val="80000"/>
                  </a:schemeClr>
                </a:solidFill>
              </a:rPr>
            </a:br>
            <a:r>
              <a:rPr lang="de-DE" sz="4400" dirty="0">
                <a:solidFill>
                  <a:srgbClr val="002060"/>
                </a:solidFill>
                <a:latin typeface="+mn-lt"/>
              </a:rPr>
              <a:t>Funk-Fahrradtour </a:t>
            </a:r>
            <a:r>
              <a:rPr lang="de-DE" sz="4400" dirty="0" err="1">
                <a:solidFill>
                  <a:srgbClr val="002060"/>
                </a:solidFill>
                <a:latin typeface="+mn-lt"/>
              </a:rPr>
              <a:t>Langsee</a:t>
            </a:r>
            <a:r>
              <a:rPr lang="de-DE" sz="4400" dirty="0">
                <a:solidFill>
                  <a:srgbClr val="002060"/>
                </a:solidFill>
                <a:latin typeface="+mn-lt"/>
              </a:rPr>
              <a:t> am 10.08.24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2586B5-6EB7-8542-A648-859CF7C8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50" y="838840"/>
            <a:ext cx="3603325" cy="25007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C12093-DB67-283C-6823-3423F458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58" y="4390256"/>
            <a:ext cx="4242790" cy="22708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6BA3CA-125D-66FC-4047-A24EDC68E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7" y="705159"/>
            <a:ext cx="5497790" cy="380319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F0DE310-CC3B-4BB1-DCE4-1E93CDF86D0D}"/>
              </a:ext>
            </a:extLst>
          </p:cNvPr>
          <p:cNvSpPr txBox="1"/>
          <p:nvPr/>
        </p:nvSpPr>
        <p:spPr>
          <a:xfrm>
            <a:off x="6589642" y="3474245"/>
            <a:ext cx="502423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marL="0" lvl="1" algn="ctr">
              <a:spcBef>
                <a:spcPts val="1000"/>
              </a:spcBef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Lockere Tour ca. 20km</a:t>
            </a:r>
          </a:p>
          <a:p>
            <a:pPr marL="0" lvl="1" algn="ctr">
              <a:spcBef>
                <a:spcPts val="1000"/>
              </a:spcBef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10:00 – ca. 17:00 Uhr</a:t>
            </a:r>
          </a:p>
          <a:p>
            <a:pPr marL="0" lvl="1" algn="ctr">
              <a:spcBef>
                <a:spcPts val="1000"/>
              </a:spcBef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„</a:t>
            </a:r>
            <a:r>
              <a:rPr lang="de-DE" sz="2000" b="1" dirty="0" err="1">
                <a:solidFill>
                  <a:srgbClr val="002060">
                    <a:alpha val="80000"/>
                  </a:srgbClr>
                </a:solidFill>
              </a:rPr>
              <a:t>Selbstverpfleger</a:t>
            </a: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“</a:t>
            </a:r>
          </a:p>
          <a:p>
            <a:pPr marL="0" lvl="1" algn="ctr">
              <a:spcBef>
                <a:spcPts val="1000"/>
              </a:spcBef>
            </a:pPr>
            <a:r>
              <a:rPr lang="de-DE" sz="2000" b="1" dirty="0">
                <a:solidFill>
                  <a:srgbClr val="002060">
                    <a:alpha val="80000"/>
                  </a:srgbClr>
                </a:solidFill>
              </a:rPr>
              <a:t>Mit etwas „Funkaktivität“</a:t>
            </a:r>
          </a:p>
          <a:p>
            <a:pPr marL="0" lvl="1" algn="ctr">
              <a:spcBef>
                <a:spcPts val="1000"/>
              </a:spcBef>
            </a:pPr>
            <a:r>
              <a:rPr lang="de-DE" sz="2000" b="1" dirty="0">
                <a:solidFill>
                  <a:srgbClr val="FF0000">
                    <a:alpha val="80000"/>
                  </a:srgbClr>
                </a:solidFill>
              </a:rPr>
              <a:t>Rückmeldung bitte bis 06.08.24</a:t>
            </a:r>
          </a:p>
        </p:txBody>
      </p:sp>
    </p:spTree>
    <p:extLst>
      <p:ext uri="{BB962C8B-B14F-4D97-AF65-F5344CB8AC3E}">
        <p14:creationId xmlns:p14="http://schemas.microsoft.com/office/powerpoint/2010/main" val="2823828491"/>
      </p:ext>
    </p:extLst>
  </p:cSld>
  <p:clrMapOvr>
    <a:masterClrMapping/>
  </p:clrMapOvr>
</p:sld>
</file>

<file path=ppt/theme/theme1.xml><?xml version="1.0" encoding="utf-8"?>
<a:theme xmlns:a="http://schemas.openxmlformats.org/drawingml/2006/main" name="DARC Flyer Mit einem Stück Draht um die Welt">
  <a:themeElements>
    <a:clrScheme name="DARC Dunkelblau">
      <a:dk1>
        <a:sysClr val="windowText" lastClr="000000"/>
      </a:dk1>
      <a:lt1>
        <a:sysClr val="window" lastClr="FFFFFF"/>
      </a:lt1>
      <a:dk2>
        <a:srgbClr val="0066B3"/>
      </a:dk2>
      <a:lt2>
        <a:srgbClr val="80B3D9"/>
      </a:lt2>
      <a:accent1>
        <a:srgbClr val="F1A149"/>
      </a:accent1>
      <a:accent2>
        <a:srgbClr val="3399CC"/>
      </a:accent2>
      <a:accent3>
        <a:srgbClr val="E11152"/>
      </a:accent3>
      <a:accent4>
        <a:srgbClr val="D6D7D6"/>
      </a:accent4>
      <a:accent5>
        <a:srgbClr val="F9E1BD"/>
      </a:accent5>
      <a:accent6>
        <a:srgbClr val="FFFFFF"/>
      </a:accent6>
      <a:hlink>
        <a:srgbClr val="1F2AFF"/>
      </a:hlink>
      <a:folHlink>
        <a:srgbClr val="4D87D1"/>
      </a:folHlink>
    </a:clrScheme>
    <a:fontScheme name="DARC">
      <a:majorFont>
        <a:latin typeface="Lucida Sans Unicode"/>
        <a:ea typeface=""/>
        <a:cs typeface=""/>
      </a:majorFont>
      <a:minorFont>
        <a:latin typeface="Lucida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378</Words>
  <Application>Microsoft Office PowerPoint</Application>
  <PresentationFormat>Breitbild</PresentationFormat>
  <Paragraphs>73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Lucida Sans</vt:lpstr>
      <vt:lpstr>Lucida Sans Unicode</vt:lpstr>
      <vt:lpstr>Posterama</vt:lpstr>
      <vt:lpstr>Wingdings</vt:lpstr>
      <vt:lpstr>DARC Flyer Mit einem Stück Draht um die Welt</vt:lpstr>
      <vt:lpstr>Mexico 13 Schleswig</vt:lpstr>
      <vt:lpstr>Heute auf dem Zettel…</vt:lpstr>
      <vt:lpstr>Rückblick UKW-Fieldday Juli</vt:lpstr>
      <vt:lpstr>POTA auf den Königswiesen</vt:lpstr>
      <vt:lpstr>Rund um den DARC &amp; Amateurfunk</vt:lpstr>
      <vt:lpstr>Funkleben im Distrikt</vt:lpstr>
      <vt:lpstr>Rund um Mexico 13 / Planungen &amp; Ideen</vt:lpstr>
      <vt:lpstr>  KW-Fielday in Nübel 7./ 8. September 2024</vt:lpstr>
      <vt:lpstr>  Funk-Fahrradtour Langsee am 10.08.24</vt:lpstr>
      <vt:lpstr>  Nordischer Höhentag am 11. August</vt:lpstr>
      <vt:lpstr>  Unsere neue KW-Antenne HV-4E</vt:lpstr>
      <vt:lpstr>PowerPoint-Präsentation</vt:lpstr>
      <vt:lpstr>..-. .-. .- --. . -.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Mexico 13</dc:title>
  <dc:creator>Oliver Mark Baumann</dc:creator>
  <cp:lastModifiedBy>Oliver Mark Baumann</cp:lastModifiedBy>
  <cp:revision>91</cp:revision>
  <dcterms:created xsi:type="dcterms:W3CDTF">2021-02-06T13:14:15Z</dcterms:created>
  <dcterms:modified xsi:type="dcterms:W3CDTF">2024-08-02T17:49:44Z</dcterms:modified>
</cp:coreProperties>
</file>