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82" r:id="rId3"/>
    <p:sldId id="27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6DB08-1A04-4E03-B4E6-0ED47A1AC99D}" v="2" dt="2022-05-06T14:03:26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9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Mark Baumann" userId="17a226444a4c2cee" providerId="LiveId" clId="{35E65B82-CDCC-4724-8039-E95021FBE2BE}"/>
    <pc:docChg chg="custSel addSld delSld modSld sldOrd">
      <pc:chgData name="Oliver Mark Baumann" userId="17a226444a4c2cee" providerId="LiveId" clId="{35E65B82-CDCC-4724-8039-E95021FBE2BE}" dt="2022-04-07T15:50:43.066" v="73" actId="47"/>
      <pc:docMkLst>
        <pc:docMk/>
      </pc:docMkLst>
      <pc:sldChg chg="addSp delSp modSp mod">
        <pc:chgData name="Oliver Mark Baumann" userId="17a226444a4c2cee" providerId="LiveId" clId="{35E65B82-CDCC-4724-8039-E95021FBE2BE}" dt="2022-03-31T20:44:20.280" v="49" actId="1076"/>
        <pc:sldMkLst>
          <pc:docMk/>
          <pc:sldMk cId="3776716704" sldId="270"/>
        </pc:sldMkLst>
        <pc:picChg chg="add del mod">
          <ac:chgData name="Oliver Mark Baumann" userId="17a226444a4c2cee" providerId="LiveId" clId="{35E65B82-CDCC-4724-8039-E95021FBE2BE}" dt="2022-03-31T20:40:53.657" v="3" actId="478"/>
          <ac:picMkLst>
            <pc:docMk/>
            <pc:sldMk cId="3776716704" sldId="270"/>
            <ac:picMk id="4" creationId="{5F7A6484-A0C1-410B-9F00-836B4A9C1D5F}"/>
          </ac:picMkLst>
        </pc:picChg>
        <pc:picChg chg="add del mod">
          <ac:chgData name="Oliver Mark Baumann" userId="17a226444a4c2cee" providerId="LiveId" clId="{35E65B82-CDCC-4724-8039-E95021FBE2BE}" dt="2022-03-31T20:42:55.864" v="27" actId="478"/>
          <ac:picMkLst>
            <pc:docMk/>
            <pc:sldMk cId="3776716704" sldId="270"/>
            <ac:picMk id="6" creationId="{98D0C8D6-8965-4D79-9294-BC5A0ED20E60}"/>
          </ac:picMkLst>
        </pc:picChg>
        <pc:picChg chg="add del mod">
          <ac:chgData name="Oliver Mark Baumann" userId="17a226444a4c2cee" providerId="LiveId" clId="{35E65B82-CDCC-4724-8039-E95021FBE2BE}" dt="2022-03-31T20:42:56.681" v="28" actId="478"/>
          <ac:picMkLst>
            <pc:docMk/>
            <pc:sldMk cId="3776716704" sldId="270"/>
            <ac:picMk id="9" creationId="{C7864661-2938-460F-AC35-A8D3D21709C5}"/>
          </ac:picMkLst>
        </pc:picChg>
        <pc:picChg chg="add del mod">
          <ac:chgData name="Oliver Mark Baumann" userId="17a226444a4c2cee" providerId="LiveId" clId="{35E65B82-CDCC-4724-8039-E95021FBE2BE}" dt="2022-03-31T20:43:10.310" v="32" actId="478"/>
          <ac:picMkLst>
            <pc:docMk/>
            <pc:sldMk cId="3776716704" sldId="270"/>
            <ac:picMk id="11" creationId="{4AE9896F-4FF0-4AE5-8F43-6926A2559E33}"/>
          </ac:picMkLst>
        </pc:picChg>
        <pc:picChg chg="add mod">
          <ac:chgData name="Oliver Mark Baumann" userId="17a226444a4c2cee" providerId="LiveId" clId="{35E65B82-CDCC-4724-8039-E95021FBE2BE}" dt="2022-03-31T20:44:20.280" v="49" actId="1076"/>
          <ac:picMkLst>
            <pc:docMk/>
            <pc:sldMk cId="3776716704" sldId="270"/>
            <ac:picMk id="13" creationId="{C4874CAF-546C-454F-A9BA-D876D66F6C1E}"/>
          </ac:picMkLst>
        </pc:picChg>
        <pc:picChg chg="add mod">
          <ac:chgData name="Oliver Mark Baumann" userId="17a226444a4c2cee" providerId="LiveId" clId="{35E65B82-CDCC-4724-8039-E95021FBE2BE}" dt="2022-03-31T20:44:16.760" v="48" actId="1076"/>
          <ac:picMkLst>
            <pc:docMk/>
            <pc:sldMk cId="3776716704" sldId="270"/>
            <ac:picMk id="15" creationId="{CDFB1C97-744A-4563-B949-AF19F3A4FE21}"/>
          </ac:picMkLst>
        </pc:picChg>
      </pc:sldChg>
      <pc:sldChg chg="del">
        <pc:chgData name="Oliver Mark Baumann" userId="17a226444a4c2cee" providerId="LiveId" clId="{35E65B82-CDCC-4724-8039-E95021FBE2BE}" dt="2022-03-31T20:52:46.886" v="66" actId="47"/>
        <pc:sldMkLst>
          <pc:docMk/>
          <pc:sldMk cId="2250015050" sldId="271"/>
        </pc:sldMkLst>
      </pc:sldChg>
      <pc:sldChg chg="del ord">
        <pc:chgData name="Oliver Mark Baumann" userId="17a226444a4c2cee" providerId="LiveId" clId="{35E65B82-CDCC-4724-8039-E95021FBE2BE}" dt="2022-04-07T15:50:41.642" v="72" actId="47"/>
        <pc:sldMkLst>
          <pc:docMk/>
          <pc:sldMk cId="285617160" sldId="272"/>
        </pc:sldMkLst>
      </pc:sldChg>
      <pc:sldChg chg="del">
        <pc:chgData name="Oliver Mark Baumann" userId="17a226444a4c2cee" providerId="LiveId" clId="{35E65B82-CDCC-4724-8039-E95021FBE2BE}" dt="2022-03-31T20:52:47.503" v="67" actId="47"/>
        <pc:sldMkLst>
          <pc:docMk/>
          <pc:sldMk cId="2226866349" sldId="273"/>
        </pc:sldMkLst>
      </pc:sldChg>
      <pc:sldChg chg="del">
        <pc:chgData name="Oliver Mark Baumann" userId="17a226444a4c2cee" providerId="LiveId" clId="{35E65B82-CDCC-4724-8039-E95021FBE2BE}" dt="2022-03-31T20:52:48.004" v="68" actId="47"/>
        <pc:sldMkLst>
          <pc:docMk/>
          <pc:sldMk cId="1894342014" sldId="274"/>
        </pc:sldMkLst>
      </pc:sldChg>
      <pc:sldChg chg="del">
        <pc:chgData name="Oliver Mark Baumann" userId="17a226444a4c2cee" providerId="LiveId" clId="{35E65B82-CDCC-4724-8039-E95021FBE2BE}" dt="2022-03-31T20:52:49.284" v="69" actId="47"/>
        <pc:sldMkLst>
          <pc:docMk/>
          <pc:sldMk cId="1048283810" sldId="275"/>
        </pc:sldMkLst>
      </pc:sldChg>
      <pc:sldChg chg="del">
        <pc:chgData name="Oliver Mark Baumann" userId="17a226444a4c2cee" providerId="LiveId" clId="{35E65B82-CDCC-4724-8039-E95021FBE2BE}" dt="2022-03-31T20:52:42.073" v="64" actId="47"/>
        <pc:sldMkLst>
          <pc:docMk/>
          <pc:sldMk cId="3532876425" sldId="276"/>
        </pc:sldMkLst>
      </pc:sldChg>
      <pc:sldChg chg="del">
        <pc:chgData name="Oliver Mark Baumann" userId="17a226444a4c2cee" providerId="LiveId" clId="{35E65B82-CDCC-4724-8039-E95021FBE2BE}" dt="2022-04-07T15:50:43.066" v="73" actId="47"/>
        <pc:sldMkLst>
          <pc:docMk/>
          <pc:sldMk cId="181289913" sldId="277"/>
        </pc:sldMkLst>
      </pc:sldChg>
      <pc:sldChg chg="del">
        <pc:chgData name="Oliver Mark Baumann" userId="17a226444a4c2cee" providerId="LiveId" clId="{35E65B82-CDCC-4724-8039-E95021FBE2BE}" dt="2022-03-31T20:52:44.869" v="65" actId="47"/>
        <pc:sldMkLst>
          <pc:docMk/>
          <pc:sldMk cId="2553357412" sldId="279"/>
        </pc:sldMkLst>
      </pc:sldChg>
      <pc:sldChg chg="addSp delSp modSp mod">
        <pc:chgData name="Oliver Mark Baumann" userId="17a226444a4c2cee" providerId="LiveId" clId="{35E65B82-CDCC-4724-8039-E95021FBE2BE}" dt="2022-03-31T20:44:45.550" v="58" actId="478"/>
        <pc:sldMkLst>
          <pc:docMk/>
          <pc:sldMk cId="1842314346" sldId="280"/>
        </pc:sldMkLst>
        <pc:picChg chg="add mod">
          <ac:chgData name="Oliver Mark Baumann" userId="17a226444a4c2cee" providerId="LiveId" clId="{35E65B82-CDCC-4724-8039-E95021FBE2BE}" dt="2022-03-31T20:44:37.051" v="56" actId="1076"/>
          <ac:picMkLst>
            <pc:docMk/>
            <pc:sldMk cId="1842314346" sldId="280"/>
            <ac:picMk id="4" creationId="{B6A33AF9-6225-427B-B4BD-0DAE5F09B99B}"/>
          </ac:picMkLst>
        </pc:picChg>
        <pc:picChg chg="add del mod">
          <ac:chgData name="Oliver Mark Baumann" userId="17a226444a4c2cee" providerId="LiveId" clId="{35E65B82-CDCC-4724-8039-E95021FBE2BE}" dt="2022-03-31T20:44:45.550" v="58" actId="478"/>
          <ac:picMkLst>
            <pc:docMk/>
            <pc:sldMk cId="1842314346" sldId="280"/>
            <ac:picMk id="6" creationId="{4B902A9F-99B0-4E42-9BDA-60E16B559684}"/>
          </ac:picMkLst>
        </pc:picChg>
      </pc:sldChg>
      <pc:sldChg chg="addSp modSp mod">
        <pc:chgData name="Oliver Mark Baumann" userId="17a226444a4c2cee" providerId="LiveId" clId="{35E65B82-CDCC-4724-8039-E95021FBE2BE}" dt="2022-03-31T20:52:00.968" v="63" actId="1076"/>
        <pc:sldMkLst>
          <pc:docMk/>
          <pc:sldMk cId="2174565477" sldId="281"/>
        </pc:sldMkLst>
        <pc:picChg chg="add mod">
          <ac:chgData name="Oliver Mark Baumann" userId="17a226444a4c2cee" providerId="LiveId" clId="{35E65B82-CDCC-4724-8039-E95021FBE2BE}" dt="2022-03-31T20:52:00.968" v="63" actId="1076"/>
          <ac:picMkLst>
            <pc:docMk/>
            <pc:sldMk cId="2174565477" sldId="281"/>
            <ac:picMk id="4" creationId="{42D96F9D-78F5-4F0B-A77C-9899AAFDB659}"/>
          </ac:picMkLst>
        </pc:picChg>
      </pc:sldChg>
      <pc:sldChg chg="delSp modSp add mod">
        <pc:chgData name="Oliver Mark Baumann" userId="17a226444a4c2cee" providerId="LiveId" clId="{35E65B82-CDCC-4724-8039-E95021FBE2BE}" dt="2022-03-31T20:42:50.062" v="26" actId="1076"/>
        <pc:sldMkLst>
          <pc:docMk/>
          <pc:sldMk cId="3833092311" sldId="282"/>
        </pc:sldMkLst>
        <pc:spChg chg="del">
          <ac:chgData name="Oliver Mark Baumann" userId="17a226444a4c2cee" providerId="LiveId" clId="{35E65B82-CDCC-4724-8039-E95021FBE2BE}" dt="2022-03-31T20:42:33.825" v="21" actId="478"/>
          <ac:spMkLst>
            <pc:docMk/>
            <pc:sldMk cId="3833092311" sldId="282"/>
            <ac:spMk id="7" creationId="{A0880D52-9EA5-493C-BB1A-253187829A76}"/>
          </ac:spMkLst>
        </pc:spChg>
        <pc:picChg chg="mod">
          <ac:chgData name="Oliver Mark Baumann" userId="17a226444a4c2cee" providerId="LiveId" clId="{35E65B82-CDCC-4724-8039-E95021FBE2BE}" dt="2022-03-31T20:42:50.062" v="26" actId="1076"/>
          <ac:picMkLst>
            <pc:docMk/>
            <pc:sldMk cId="3833092311" sldId="282"/>
            <ac:picMk id="6" creationId="{98D0C8D6-8965-4D79-9294-BC5A0ED20E60}"/>
          </ac:picMkLst>
        </pc:picChg>
        <pc:picChg chg="mod">
          <ac:chgData name="Oliver Mark Baumann" userId="17a226444a4c2cee" providerId="LiveId" clId="{35E65B82-CDCC-4724-8039-E95021FBE2BE}" dt="2022-03-31T20:42:46.512" v="25" actId="14100"/>
          <ac:picMkLst>
            <pc:docMk/>
            <pc:sldMk cId="3833092311" sldId="282"/>
            <ac:picMk id="9" creationId="{C7864661-2938-460F-AC35-A8D3D21709C5}"/>
          </ac:picMkLst>
        </pc:picChg>
      </pc:sldChg>
    </pc:docChg>
  </pc:docChgLst>
  <pc:docChgLst>
    <pc:chgData name="Oliver Mark Baumann" userId="17a226444a4c2cee" providerId="LiveId" clId="{201AA928-6109-436C-AC0C-68BE5676AC31}"/>
    <pc:docChg chg="custSel delSld modSld">
      <pc:chgData name="Oliver Mark Baumann" userId="17a226444a4c2cee" providerId="LiveId" clId="{201AA928-6109-436C-AC0C-68BE5676AC31}" dt="2022-03-04T14:15:46.683" v="67" actId="20577"/>
      <pc:docMkLst>
        <pc:docMk/>
      </pc:docMkLst>
      <pc:sldChg chg="modSp mod">
        <pc:chgData name="Oliver Mark Baumann" userId="17a226444a4c2cee" providerId="LiveId" clId="{201AA928-6109-436C-AC0C-68BE5676AC31}" dt="2022-03-04T14:12:23.046" v="3" actId="20577"/>
        <pc:sldMkLst>
          <pc:docMk/>
          <pc:sldMk cId="1354370792" sldId="256"/>
        </pc:sldMkLst>
        <pc:spChg chg="mod">
          <ac:chgData name="Oliver Mark Baumann" userId="17a226444a4c2cee" providerId="LiveId" clId="{201AA928-6109-436C-AC0C-68BE5676AC31}" dt="2022-03-04T14:12:23.046" v="3" actId="20577"/>
          <ac:spMkLst>
            <pc:docMk/>
            <pc:sldMk cId="1354370792" sldId="256"/>
            <ac:spMk id="3" creationId="{B8D5BCDE-22D4-4C49-B38D-CC907CDD70A0}"/>
          </ac:spMkLst>
        </pc:spChg>
      </pc:sldChg>
      <pc:sldChg chg="del">
        <pc:chgData name="Oliver Mark Baumann" userId="17a226444a4c2cee" providerId="LiveId" clId="{201AA928-6109-436C-AC0C-68BE5676AC31}" dt="2022-03-04T14:12:16.756" v="1" actId="47"/>
        <pc:sldMkLst>
          <pc:docMk/>
          <pc:sldMk cId="4293339360" sldId="258"/>
        </pc:sldMkLst>
      </pc:sldChg>
      <pc:sldChg chg="addSp delSp modSp mod">
        <pc:chgData name="Oliver Mark Baumann" userId="17a226444a4c2cee" providerId="LiveId" clId="{201AA928-6109-436C-AC0C-68BE5676AC31}" dt="2022-03-04T14:15:46.683" v="67" actId="20577"/>
        <pc:sldMkLst>
          <pc:docMk/>
          <pc:sldMk cId="3776716704" sldId="270"/>
        </pc:sldMkLst>
        <pc:spChg chg="mod">
          <ac:chgData name="Oliver Mark Baumann" userId="17a226444a4c2cee" providerId="LiveId" clId="{201AA928-6109-436C-AC0C-68BE5676AC31}" dt="2022-03-04T14:13:01.889" v="47" actId="313"/>
          <ac:spMkLst>
            <pc:docMk/>
            <pc:sldMk cId="3776716704" sldId="270"/>
            <ac:spMk id="2" creationId="{1D2330B1-B5C1-4CED-AB37-D31D8B2BAADD}"/>
          </ac:spMkLst>
        </pc:spChg>
        <pc:spChg chg="mod">
          <ac:chgData name="Oliver Mark Baumann" userId="17a226444a4c2cee" providerId="LiveId" clId="{201AA928-6109-436C-AC0C-68BE5676AC31}" dt="2022-03-04T14:15:46.683" v="67" actId="20577"/>
          <ac:spMkLst>
            <pc:docMk/>
            <pc:sldMk cId="3776716704" sldId="270"/>
            <ac:spMk id="6" creationId="{352C4319-16E4-41FB-AB2B-F5B07F9FF222}"/>
          </ac:spMkLst>
        </pc:spChg>
        <pc:picChg chg="add mod">
          <ac:chgData name="Oliver Mark Baumann" userId="17a226444a4c2cee" providerId="LiveId" clId="{201AA928-6109-436C-AC0C-68BE5676AC31}" dt="2022-03-04T14:15:34.788" v="61" actId="1076"/>
          <ac:picMkLst>
            <pc:docMk/>
            <pc:sldMk cId="3776716704" sldId="270"/>
            <ac:picMk id="4" creationId="{D444B04B-1BD7-4C80-90C0-1A19B4BC5101}"/>
          </ac:picMkLst>
        </pc:picChg>
        <pc:picChg chg="del">
          <ac:chgData name="Oliver Mark Baumann" userId="17a226444a4c2cee" providerId="LiveId" clId="{201AA928-6109-436C-AC0C-68BE5676AC31}" dt="2022-03-04T14:12:28.644" v="4" actId="478"/>
          <ac:picMkLst>
            <pc:docMk/>
            <pc:sldMk cId="3776716704" sldId="270"/>
            <ac:picMk id="5" creationId="{C307A3A3-C95E-4D45-B85F-0C82C809B47A}"/>
          </ac:picMkLst>
        </pc:picChg>
        <pc:picChg chg="add mod">
          <ac:chgData name="Oliver Mark Baumann" userId="17a226444a4c2cee" providerId="LiveId" clId="{201AA928-6109-436C-AC0C-68BE5676AC31}" dt="2022-03-04T14:15:29.686" v="60" actId="1076"/>
          <ac:picMkLst>
            <pc:docMk/>
            <pc:sldMk cId="3776716704" sldId="270"/>
            <ac:picMk id="8" creationId="{E05CB44B-2408-42C8-8998-F4CFF029CFD8}"/>
          </ac:picMkLst>
        </pc:picChg>
        <pc:picChg chg="del">
          <ac:chgData name="Oliver Mark Baumann" userId="17a226444a4c2cee" providerId="LiveId" clId="{201AA928-6109-436C-AC0C-68BE5676AC31}" dt="2022-03-04T14:12:30.103" v="5" actId="478"/>
          <ac:picMkLst>
            <pc:docMk/>
            <pc:sldMk cId="3776716704" sldId="270"/>
            <ac:picMk id="9" creationId="{FE70C633-B074-4414-8300-CC401094097E}"/>
          </ac:picMkLst>
        </pc:picChg>
      </pc:sldChg>
      <pc:sldChg chg="del">
        <pc:chgData name="Oliver Mark Baumann" userId="17a226444a4c2cee" providerId="LiveId" clId="{201AA928-6109-436C-AC0C-68BE5676AC31}" dt="2022-03-04T14:12:16.756" v="1" actId="47"/>
        <pc:sldMkLst>
          <pc:docMk/>
          <pc:sldMk cId="730776377" sldId="271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3006417065" sldId="273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1167114294" sldId="274"/>
        </pc:sldMkLst>
      </pc:sldChg>
      <pc:sldChg chg="del">
        <pc:chgData name="Oliver Mark Baumann" userId="17a226444a4c2cee" providerId="LiveId" clId="{201AA928-6109-436C-AC0C-68BE5676AC31}" dt="2022-03-04T14:12:16.756" v="1" actId="47"/>
        <pc:sldMkLst>
          <pc:docMk/>
          <pc:sldMk cId="1690809449" sldId="276"/>
        </pc:sldMkLst>
      </pc:sldChg>
      <pc:sldChg chg="del">
        <pc:chgData name="Oliver Mark Baumann" userId="17a226444a4c2cee" providerId="LiveId" clId="{201AA928-6109-436C-AC0C-68BE5676AC31}" dt="2022-03-04T14:12:16.756" v="1" actId="47"/>
        <pc:sldMkLst>
          <pc:docMk/>
          <pc:sldMk cId="448731376" sldId="277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2643193204" sldId="278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757294685" sldId="279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1078051077" sldId="280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3747644669" sldId="281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3844936505" sldId="282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1649924943" sldId="285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337199079" sldId="286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4276356262" sldId="287"/>
        </pc:sldMkLst>
      </pc:sldChg>
      <pc:sldChg chg="del">
        <pc:chgData name="Oliver Mark Baumann" userId="17a226444a4c2cee" providerId="LiveId" clId="{201AA928-6109-436C-AC0C-68BE5676AC31}" dt="2022-03-04T14:12:16.756" v="1" actId="47"/>
        <pc:sldMkLst>
          <pc:docMk/>
          <pc:sldMk cId="2796046040" sldId="288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1005595226" sldId="289"/>
        </pc:sldMkLst>
      </pc:sldChg>
      <pc:sldChg chg="del">
        <pc:chgData name="Oliver Mark Baumann" userId="17a226444a4c2cee" providerId="LiveId" clId="{201AA928-6109-436C-AC0C-68BE5676AC31}" dt="2022-03-04T14:12:16.756" v="1" actId="47"/>
        <pc:sldMkLst>
          <pc:docMk/>
          <pc:sldMk cId="864579616" sldId="290"/>
        </pc:sldMkLst>
      </pc:sldChg>
      <pc:sldChg chg="del">
        <pc:chgData name="Oliver Mark Baumann" userId="17a226444a4c2cee" providerId="LiveId" clId="{201AA928-6109-436C-AC0C-68BE5676AC31}" dt="2022-03-04T14:12:11.458" v="0" actId="47"/>
        <pc:sldMkLst>
          <pc:docMk/>
          <pc:sldMk cId="3863502325" sldId="291"/>
        </pc:sldMkLst>
      </pc:sldChg>
    </pc:docChg>
  </pc:docChgLst>
  <pc:docChgLst>
    <pc:chgData name="Oliver Mark Baumann" userId="17a226444a4c2cee" providerId="LiveId" clId="{6466DB08-1A04-4E03-B4E6-0ED47A1AC99D}"/>
    <pc:docChg chg="undo custSel delSld modSld">
      <pc:chgData name="Oliver Mark Baumann" userId="17a226444a4c2cee" providerId="LiveId" clId="{6466DB08-1A04-4E03-B4E6-0ED47A1AC99D}" dt="2022-05-06T14:06:14.050" v="93" actId="20577"/>
      <pc:docMkLst>
        <pc:docMk/>
      </pc:docMkLst>
      <pc:sldChg chg="modSp mod">
        <pc:chgData name="Oliver Mark Baumann" userId="17a226444a4c2cee" providerId="LiveId" clId="{6466DB08-1A04-4E03-B4E6-0ED47A1AC99D}" dt="2022-05-06T14:00:37.650" v="3" actId="20577"/>
        <pc:sldMkLst>
          <pc:docMk/>
          <pc:sldMk cId="1354370792" sldId="256"/>
        </pc:sldMkLst>
        <pc:spChg chg="mod">
          <ac:chgData name="Oliver Mark Baumann" userId="17a226444a4c2cee" providerId="LiveId" clId="{6466DB08-1A04-4E03-B4E6-0ED47A1AC99D}" dt="2022-05-06T14:00:37.650" v="3" actId="20577"/>
          <ac:spMkLst>
            <pc:docMk/>
            <pc:sldMk cId="1354370792" sldId="256"/>
            <ac:spMk id="3" creationId="{B8D5BCDE-22D4-4C49-B38D-CC907CDD70A0}"/>
          </ac:spMkLst>
        </pc:spChg>
      </pc:sldChg>
      <pc:sldChg chg="addSp delSp modSp mod">
        <pc:chgData name="Oliver Mark Baumann" userId="17a226444a4c2cee" providerId="LiveId" clId="{6466DB08-1A04-4E03-B4E6-0ED47A1AC99D}" dt="2022-05-06T14:03:39.360" v="91" actId="1076"/>
        <pc:sldMkLst>
          <pc:docMk/>
          <pc:sldMk cId="3776716704" sldId="270"/>
        </pc:sldMkLst>
        <pc:spChg chg="mod">
          <ac:chgData name="Oliver Mark Baumann" userId="17a226444a4c2cee" providerId="LiveId" clId="{6466DB08-1A04-4E03-B4E6-0ED47A1AC99D}" dt="2022-05-06T14:03:00.078" v="82" actId="5793"/>
          <ac:spMkLst>
            <pc:docMk/>
            <pc:sldMk cId="3776716704" sldId="270"/>
            <ac:spMk id="2" creationId="{1D2330B1-B5C1-4CED-AB37-D31D8B2BAADD}"/>
          </ac:spMkLst>
        </pc:spChg>
        <pc:spChg chg="del">
          <ac:chgData name="Oliver Mark Baumann" userId="17a226444a4c2cee" providerId="LiveId" clId="{6466DB08-1A04-4E03-B4E6-0ED47A1AC99D}" dt="2022-05-06T14:02:44.662" v="38" actId="478"/>
          <ac:spMkLst>
            <pc:docMk/>
            <pc:sldMk cId="3776716704" sldId="270"/>
            <ac:spMk id="7" creationId="{A0880D52-9EA5-493C-BB1A-253187829A76}"/>
          </ac:spMkLst>
        </pc:spChg>
        <pc:picChg chg="add mod">
          <ac:chgData name="Oliver Mark Baumann" userId="17a226444a4c2cee" providerId="LiveId" clId="{6466DB08-1A04-4E03-B4E6-0ED47A1AC99D}" dt="2022-05-06T14:03:39.360" v="91" actId="1076"/>
          <ac:picMkLst>
            <pc:docMk/>
            <pc:sldMk cId="3776716704" sldId="270"/>
            <ac:picMk id="4" creationId="{48C9F74B-8992-29A1-144F-9F17884D74AC}"/>
          </ac:picMkLst>
        </pc:picChg>
        <pc:picChg chg="del">
          <ac:chgData name="Oliver Mark Baumann" userId="17a226444a4c2cee" providerId="LiveId" clId="{6466DB08-1A04-4E03-B4E6-0ED47A1AC99D}" dt="2022-05-06T14:02:46.024" v="39" actId="478"/>
          <ac:picMkLst>
            <pc:docMk/>
            <pc:sldMk cId="3776716704" sldId="270"/>
            <ac:picMk id="13" creationId="{C4874CAF-546C-454F-A9BA-D876D66F6C1E}"/>
          </ac:picMkLst>
        </pc:picChg>
        <pc:picChg chg="del">
          <ac:chgData name="Oliver Mark Baumann" userId="17a226444a4c2cee" providerId="LiveId" clId="{6466DB08-1A04-4E03-B4E6-0ED47A1AC99D}" dt="2022-05-06T14:02:47.522" v="40" actId="478"/>
          <ac:picMkLst>
            <pc:docMk/>
            <pc:sldMk cId="3776716704" sldId="270"/>
            <ac:picMk id="15" creationId="{CDFB1C97-744A-4563-B949-AF19F3A4FE21}"/>
          </ac:picMkLst>
        </pc:picChg>
      </pc:sldChg>
      <pc:sldChg chg="del">
        <pc:chgData name="Oliver Mark Baumann" userId="17a226444a4c2cee" providerId="LiveId" clId="{6466DB08-1A04-4E03-B4E6-0ED47A1AC99D}" dt="2022-05-06T14:03:03.960" v="85" actId="47"/>
        <pc:sldMkLst>
          <pc:docMk/>
          <pc:sldMk cId="2361424471" sldId="278"/>
        </pc:sldMkLst>
      </pc:sldChg>
      <pc:sldChg chg="del">
        <pc:chgData name="Oliver Mark Baumann" userId="17a226444a4c2cee" providerId="LiveId" clId="{6466DB08-1A04-4E03-B4E6-0ED47A1AC99D}" dt="2022-05-06T14:03:02.540" v="83" actId="47"/>
        <pc:sldMkLst>
          <pc:docMk/>
          <pc:sldMk cId="1842314346" sldId="280"/>
        </pc:sldMkLst>
      </pc:sldChg>
      <pc:sldChg chg="del">
        <pc:chgData name="Oliver Mark Baumann" userId="17a226444a4c2cee" providerId="LiveId" clId="{6466DB08-1A04-4E03-B4E6-0ED47A1AC99D}" dt="2022-05-06T14:03:03.349" v="84" actId="47"/>
        <pc:sldMkLst>
          <pc:docMk/>
          <pc:sldMk cId="2174565477" sldId="281"/>
        </pc:sldMkLst>
      </pc:sldChg>
      <pc:sldChg chg="addSp delSp modSp mod">
        <pc:chgData name="Oliver Mark Baumann" userId="17a226444a4c2cee" providerId="LiveId" clId="{6466DB08-1A04-4E03-B4E6-0ED47A1AC99D}" dt="2022-05-06T14:06:14.050" v="93" actId="20577"/>
        <pc:sldMkLst>
          <pc:docMk/>
          <pc:sldMk cId="3833092311" sldId="282"/>
        </pc:sldMkLst>
        <pc:spChg chg="mod">
          <ac:chgData name="Oliver Mark Baumann" userId="17a226444a4c2cee" providerId="LiveId" clId="{6466DB08-1A04-4E03-B4E6-0ED47A1AC99D}" dt="2022-05-06T14:00:51.665" v="23" actId="5793"/>
          <ac:spMkLst>
            <pc:docMk/>
            <pc:sldMk cId="3833092311" sldId="282"/>
            <ac:spMk id="2" creationId="{1D2330B1-B5C1-4CED-AB37-D31D8B2BAADD}"/>
          </ac:spMkLst>
        </pc:spChg>
        <pc:spChg chg="add mod">
          <ac:chgData name="Oliver Mark Baumann" userId="17a226444a4c2cee" providerId="LiveId" clId="{6466DB08-1A04-4E03-B4E6-0ED47A1AC99D}" dt="2022-05-06T14:06:14.050" v="93" actId="20577"/>
          <ac:spMkLst>
            <pc:docMk/>
            <pc:sldMk cId="3833092311" sldId="282"/>
            <ac:spMk id="5" creationId="{9F65E2C6-E023-C8A6-5BBD-765AFDC290B0}"/>
          </ac:spMkLst>
        </pc:spChg>
        <pc:picChg chg="del">
          <ac:chgData name="Oliver Mark Baumann" userId="17a226444a4c2cee" providerId="LiveId" clId="{6466DB08-1A04-4E03-B4E6-0ED47A1AC99D}" dt="2022-05-06T14:00:54.241" v="24" actId="478"/>
          <ac:picMkLst>
            <pc:docMk/>
            <pc:sldMk cId="3833092311" sldId="282"/>
            <ac:picMk id="6" creationId="{98D0C8D6-8965-4D79-9294-BC5A0ED20E60}"/>
          </ac:picMkLst>
        </pc:picChg>
        <pc:picChg chg="del">
          <ac:chgData name="Oliver Mark Baumann" userId="17a226444a4c2cee" providerId="LiveId" clId="{6466DB08-1A04-4E03-B4E6-0ED47A1AC99D}" dt="2022-05-06T14:00:56.044" v="25" actId="478"/>
          <ac:picMkLst>
            <pc:docMk/>
            <pc:sldMk cId="3833092311" sldId="282"/>
            <ac:picMk id="9" creationId="{C7864661-2938-460F-AC35-A8D3D21709C5}"/>
          </ac:picMkLst>
        </pc:picChg>
      </pc:sldChg>
    </pc:docChg>
  </pc:docChgLst>
  <pc:docChgLst>
    <pc:chgData name="Oliver Mark Baumann" userId="17a226444a4c2cee" providerId="LiveId" clId="{71AF059C-7720-4AF0-B5CB-C3D0892A8567}"/>
    <pc:docChg chg="custSel addSld modSld">
      <pc:chgData name="Oliver Mark Baumann" userId="17a226444a4c2cee" providerId="LiveId" clId="{71AF059C-7720-4AF0-B5CB-C3D0892A8567}" dt="2022-03-21T08:47:26.933" v="375" actId="5793"/>
      <pc:docMkLst>
        <pc:docMk/>
      </pc:docMkLst>
      <pc:sldChg chg="addSp delSp modSp new mod">
        <pc:chgData name="Oliver Mark Baumann" userId="17a226444a4c2cee" providerId="LiveId" clId="{71AF059C-7720-4AF0-B5CB-C3D0892A8567}" dt="2022-03-21T08:47:26.933" v="375" actId="5793"/>
        <pc:sldMkLst>
          <pc:docMk/>
          <pc:sldMk cId="2250015050" sldId="271"/>
        </pc:sldMkLst>
        <pc:spChg chg="mod">
          <ac:chgData name="Oliver Mark Baumann" userId="17a226444a4c2cee" providerId="LiveId" clId="{71AF059C-7720-4AF0-B5CB-C3D0892A8567}" dt="2022-03-21T08:47:22.275" v="374" actId="20577"/>
          <ac:spMkLst>
            <pc:docMk/>
            <pc:sldMk cId="2250015050" sldId="271"/>
            <ac:spMk id="2" creationId="{A3C0AA72-24EE-4286-B7C8-173654FB0371}"/>
          </ac:spMkLst>
        </pc:spChg>
        <pc:spChg chg="mod">
          <ac:chgData name="Oliver Mark Baumann" userId="17a226444a4c2cee" providerId="LiveId" clId="{71AF059C-7720-4AF0-B5CB-C3D0892A8567}" dt="2022-03-21T08:47:26.933" v="375" actId="5793"/>
          <ac:spMkLst>
            <pc:docMk/>
            <pc:sldMk cId="2250015050" sldId="271"/>
            <ac:spMk id="3" creationId="{A0880D52-9EA5-493C-BB1A-253187829A76}"/>
          </ac:spMkLst>
        </pc:spChg>
        <pc:spChg chg="add del">
          <ac:chgData name="Oliver Mark Baumann" userId="17a226444a4c2cee" providerId="LiveId" clId="{71AF059C-7720-4AF0-B5CB-C3D0892A8567}" dt="2022-03-21T08:43:02.769" v="2" actId="478"/>
          <ac:spMkLst>
            <pc:docMk/>
            <pc:sldMk cId="2250015050" sldId="271"/>
            <ac:spMk id="5" creationId="{EC78336A-9B69-4B5F-981E-5A016E02CBA9}"/>
          </ac:spMkLst>
        </pc:spChg>
        <pc:spChg chg="add mod">
          <ac:chgData name="Oliver Mark Baumann" userId="17a226444a4c2cee" providerId="LiveId" clId="{71AF059C-7720-4AF0-B5CB-C3D0892A8567}" dt="2022-03-21T08:46:18.168" v="324" actId="20577"/>
          <ac:spMkLst>
            <pc:docMk/>
            <pc:sldMk cId="2250015050" sldId="271"/>
            <ac:spMk id="7" creationId="{8BAE67FE-9F96-4414-A82E-2CF1C8BA9298}"/>
          </ac:spMkLst>
        </pc:spChg>
        <pc:picChg chg="add mod">
          <ac:chgData name="Oliver Mark Baumann" userId="17a226444a4c2cee" providerId="LiveId" clId="{71AF059C-7720-4AF0-B5CB-C3D0892A8567}" dt="2022-03-21T08:43:25.205" v="5" actId="1076"/>
          <ac:picMkLst>
            <pc:docMk/>
            <pc:sldMk cId="2250015050" sldId="271"/>
            <ac:picMk id="6" creationId="{B28A4B0C-B219-4D85-ACD3-F09501BF9F1A}"/>
          </ac:picMkLst>
        </pc:picChg>
      </pc:sldChg>
      <pc:sldChg chg="new">
        <pc:chgData name="Oliver Mark Baumann" userId="17a226444a4c2cee" providerId="LiveId" clId="{71AF059C-7720-4AF0-B5CB-C3D0892A8567}" dt="2022-03-21T08:46:27.746" v="325" actId="680"/>
        <pc:sldMkLst>
          <pc:docMk/>
          <pc:sldMk cId="285617160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5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2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>
              <a:buFont typeface="+mj-lt"/>
              <a:buAutoNum type="arabicPeriod"/>
              <a:defRPr/>
            </a:lvl1pPr>
            <a:lvl2pPr marL="228600" indent="-228600">
              <a:buFont typeface="+mj-lt"/>
              <a:buAutoNum type="arabicPeriod"/>
              <a:defRPr/>
            </a:lvl2pPr>
            <a:lvl3pPr marL="228600">
              <a:buFont typeface="+mj-lt"/>
              <a:buAutoNum type="arabicPeriod"/>
              <a:defRPr/>
            </a:lvl3pPr>
            <a:lvl4pPr marL="228600" indent="-228600">
              <a:buFont typeface="+mj-lt"/>
              <a:buAutoNum type="arabicPeriod"/>
              <a:defRPr/>
            </a:lvl4pPr>
            <a:lvl5pPr marL="2286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5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2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3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3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8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7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4" name="Rectangle 19">
            <a:extLst>
              <a:ext uri="{FF2B5EF4-FFF2-40B4-BE49-F238E27FC236}">
                <a16:creationId xmlns:a16="http://schemas.microsoft.com/office/drawing/2014/main" id="{F8DD0EAF-BF73-48D8-A426-3085C4B88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5" name="Right Triangle 21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23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7" name="Straight Connector 24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25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26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27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28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29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31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32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33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35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36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40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42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46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47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D2330B1-B5C1-4CED-AB37-D31D8B2BA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741" y="749862"/>
            <a:ext cx="5642858" cy="334838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de-DE" sz="8000" b="1" dirty="0">
                <a:solidFill>
                  <a:schemeClr val="tx2">
                    <a:alpha val="80000"/>
                  </a:schemeClr>
                </a:solidFill>
              </a:rPr>
              <a:t>Mexico 13</a:t>
            </a:r>
            <a:br>
              <a:rPr lang="de-DE" b="1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de-DE" b="1" dirty="0">
                <a:solidFill>
                  <a:schemeClr val="tx2">
                    <a:alpha val="80000"/>
                  </a:schemeClr>
                </a:solidFill>
              </a:rPr>
              <a:t>Schleswig</a:t>
            </a:r>
            <a:br>
              <a:rPr lang="de-DE" b="1" dirty="0">
                <a:solidFill>
                  <a:schemeClr val="tx2">
                    <a:alpha val="80000"/>
                  </a:schemeClr>
                </a:solidFill>
              </a:rPr>
            </a:br>
            <a:endParaRPr lang="de-DE" b="1" dirty="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D5BCDE-22D4-4C49-B38D-CC907CDD7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5192" y="6258543"/>
            <a:ext cx="5414255" cy="589315"/>
          </a:xfrm>
        </p:spPr>
        <p:txBody>
          <a:bodyPr>
            <a:normAutofit/>
          </a:bodyPr>
          <a:lstStyle/>
          <a:p>
            <a:pPr algn="l"/>
            <a:r>
              <a:rPr lang="de-DE" b="1" dirty="0">
                <a:solidFill>
                  <a:schemeClr val="tx2">
                    <a:alpha val="80000"/>
                  </a:schemeClr>
                </a:solidFill>
              </a:rPr>
              <a:t>OV-Abend 06.05.2022</a:t>
            </a:r>
          </a:p>
        </p:txBody>
      </p:sp>
      <p:pic>
        <p:nvPicPr>
          <p:cNvPr id="5" name="Grafik 4" descr="Ein Bild, das Himmel, draußen, bewölkt, Rauch enthält.&#10;&#10;Automatisch generierte Beschreibung">
            <a:extLst>
              <a:ext uri="{FF2B5EF4-FFF2-40B4-BE49-F238E27FC236}">
                <a16:creationId xmlns:a16="http://schemas.microsoft.com/office/drawing/2014/main" id="{96041A83-9E3A-4085-96EB-9BC5698A14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0" r="23417"/>
          <a:stretch/>
        </p:blipFill>
        <p:spPr>
          <a:xfrm>
            <a:off x="6084873" y="-3440"/>
            <a:ext cx="6129950" cy="6861439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B87446C-5CAE-4782-8D32-02470AA5B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41" y="5424238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7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330B1-B5C1-4CED-AB37-D31D8B2BA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495" y="28303"/>
            <a:ext cx="11868538" cy="69015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de-DE" sz="4000" b="1" dirty="0">
                <a:solidFill>
                  <a:schemeClr val="tx2">
                    <a:alpha val="80000"/>
                  </a:schemeClr>
                </a:solidFill>
              </a:rPr>
            </a:br>
            <a:br>
              <a:rPr lang="de-DE" sz="4000" b="1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de-DE" sz="4000" b="1" dirty="0">
                <a:solidFill>
                  <a:schemeClr val="tx2">
                    <a:alpha val="80000"/>
                  </a:schemeClr>
                </a:solidFill>
              </a:rPr>
              <a:t>Der heutige Plan…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9F65E2C6-E023-C8A6-5BBD-765AFDC290B0}"/>
              </a:ext>
            </a:extLst>
          </p:cNvPr>
          <p:cNvSpPr txBox="1">
            <a:spLocks/>
          </p:cNvSpPr>
          <p:nvPr/>
        </p:nvSpPr>
        <p:spPr>
          <a:xfrm>
            <a:off x="457199" y="1011115"/>
            <a:ext cx="11344589" cy="5711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+mj-lt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+mj-lt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+mj-lt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+mj-lt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+mj-lt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200000"/>
              </a:lnSpc>
            </a:pPr>
            <a:r>
              <a:rPr lang="de-DE" dirty="0">
                <a:solidFill>
                  <a:schemeClr val="tx2">
                    <a:alpha val="80000"/>
                  </a:schemeClr>
                </a:solidFill>
              </a:rPr>
              <a:t>- Ausblick auf die OV-Mitgliederversammlung mit Wahlen im Juni</a:t>
            </a:r>
          </a:p>
          <a:p>
            <a:pPr algn="l">
              <a:lnSpc>
                <a:spcPct val="200000"/>
              </a:lnSpc>
            </a:pPr>
            <a:r>
              <a:rPr lang="de-DE" dirty="0">
                <a:solidFill>
                  <a:schemeClr val="tx2">
                    <a:alpha val="80000"/>
                  </a:schemeClr>
                </a:solidFill>
              </a:rPr>
              <a:t>- Sachstand Wintertechnikprojekt Photovoltaik (Fertigstellung / Zuschuss DARC)</a:t>
            </a:r>
          </a:p>
          <a:p>
            <a:pPr algn="l">
              <a:lnSpc>
                <a:spcPct val="200000"/>
              </a:lnSpc>
            </a:pPr>
            <a:r>
              <a:rPr lang="de-DE" dirty="0">
                <a:solidFill>
                  <a:schemeClr val="tx2">
                    <a:alpha val="80000"/>
                  </a:schemeClr>
                </a:solidFill>
              </a:rPr>
              <a:t>- Nutzung DARC-Chat / MATRIX </a:t>
            </a:r>
          </a:p>
          <a:p>
            <a:pPr algn="l">
              <a:lnSpc>
                <a:spcPct val="200000"/>
              </a:lnSpc>
            </a:pPr>
            <a:r>
              <a:rPr lang="de-DE" dirty="0">
                <a:solidFill>
                  <a:schemeClr val="tx2">
                    <a:alpha val="80000"/>
                  </a:schemeClr>
                </a:solidFill>
              </a:rPr>
              <a:t>- Besuch Phonomuseum / Sachstand Terminfindung</a:t>
            </a:r>
          </a:p>
          <a:p>
            <a:pPr algn="l">
              <a:lnSpc>
                <a:spcPct val="200000"/>
              </a:lnSpc>
            </a:pPr>
            <a:r>
              <a:rPr lang="de-DE" dirty="0">
                <a:solidFill>
                  <a:schemeClr val="tx2">
                    <a:alpha val="80000"/>
                  </a:schemeClr>
                </a:solidFill>
              </a:rPr>
              <a:t>- Bastelprojekt „Funkwetteranzeige“ mit M03 – Zwischenstand</a:t>
            </a:r>
          </a:p>
          <a:p>
            <a:pPr algn="l">
              <a:lnSpc>
                <a:spcPct val="200000"/>
              </a:lnSpc>
            </a:pPr>
            <a:r>
              <a:rPr lang="de-DE" dirty="0">
                <a:solidFill>
                  <a:schemeClr val="tx2">
                    <a:alpha val="80000"/>
                  </a:schemeClr>
                </a:solidFill>
              </a:rPr>
              <a:t>- Technikeinblick von DO1LKD, DMR-Betrieb mit Hotspots </a:t>
            </a:r>
            <a:r>
              <a:rPr lang="de-DE">
                <a:solidFill>
                  <a:schemeClr val="tx2">
                    <a:alpha val="80000"/>
                  </a:schemeClr>
                </a:solidFill>
              </a:rPr>
              <a:t>/ Apps</a:t>
            </a:r>
            <a:endParaRPr lang="de-DE" dirty="0">
              <a:solidFill>
                <a:schemeClr val="tx2">
                  <a:alpha val="8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endParaRPr lang="de-DE" dirty="0">
              <a:solidFill>
                <a:schemeClr val="tx2">
                  <a:alpha val="8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309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330B1-B5C1-4CED-AB37-D31D8B2BA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495" y="28303"/>
            <a:ext cx="11868538" cy="69015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de-DE" sz="4000" b="1" dirty="0">
                <a:solidFill>
                  <a:schemeClr val="tx2">
                    <a:alpha val="80000"/>
                  </a:schemeClr>
                </a:solidFill>
              </a:rPr>
            </a:br>
            <a:br>
              <a:rPr lang="de-DE" sz="4000" b="1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de-DE" sz="4000" b="1" dirty="0">
                <a:solidFill>
                  <a:schemeClr val="tx2">
                    <a:alpha val="80000"/>
                  </a:schemeClr>
                </a:solidFill>
              </a:rPr>
              <a:t>Einblick in </a:t>
            </a:r>
            <a:r>
              <a:rPr lang="de-DE" sz="4000" b="1" dirty="0" err="1">
                <a:solidFill>
                  <a:schemeClr val="tx2">
                    <a:alpha val="80000"/>
                  </a:schemeClr>
                </a:solidFill>
              </a:rPr>
              <a:t>Netxp</a:t>
            </a:r>
            <a:r>
              <a:rPr lang="de-DE" sz="4000" b="1" dirty="0">
                <a:solidFill>
                  <a:schemeClr val="tx2">
                    <a:alpha val="80000"/>
                  </a:schemeClr>
                </a:solidFill>
              </a:rPr>
              <a:t> – Unser Geld ist da…</a:t>
            </a: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48C9F74B-8992-29A1-144F-9F17884D7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918" y="946277"/>
            <a:ext cx="8490163" cy="566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16704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Posterama</vt:lpstr>
      <vt:lpstr>SineVTI</vt:lpstr>
      <vt:lpstr>Mexico 13 Schleswig </vt:lpstr>
      <vt:lpstr>  Der heutige Plan…</vt:lpstr>
      <vt:lpstr>  Einblick in Netxp – Unser Geld ist da…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 13</dc:title>
  <dc:creator>Oliver Mark Baumann</dc:creator>
  <cp:lastModifiedBy>Oliver Mark Baumann</cp:lastModifiedBy>
  <cp:revision>11</cp:revision>
  <dcterms:created xsi:type="dcterms:W3CDTF">2021-02-06T13:14:15Z</dcterms:created>
  <dcterms:modified xsi:type="dcterms:W3CDTF">2022-05-06T14:06:22Z</dcterms:modified>
</cp:coreProperties>
</file>