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82" r:id="rId3"/>
    <p:sldId id="270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66DB08-1A04-4E03-B4E6-0ED47A1AC99D}" v="2" dt="2022-05-06T14:03:26.9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99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iver Mark Baumann" userId="17a226444a4c2cee" providerId="LiveId" clId="{35E65B82-CDCC-4724-8039-E95021FBE2BE}"/>
    <pc:docChg chg="custSel addSld delSld modSld sldOrd">
      <pc:chgData name="Oliver Mark Baumann" userId="17a226444a4c2cee" providerId="LiveId" clId="{35E65B82-CDCC-4724-8039-E95021FBE2BE}" dt="2022-04-07T15:50:43.066" v="73" actId="47"/>
      <pc:docMkLst>
        <pc:docMk/>
      </pc:docMkLst>
      <pc:sldChg chg="addSp delSp modSp mod">
        <pc:chgData name="Oliver Mark Baumann" userId="17a226444a4c2cee" providerId="LiveId" clId="{35E65B82-CDCC-4724-8039-E95021FBE2BE}" dt="2022-03-31T20:44:20.280" v="49" actId="1076"/>
        <pc:sldMkLst>
          <pc:docMk/>
          <pc:sldMk cId="3776716704" sldId="270"/>
        </pc:sldMkLst>
        <pc:picChg chg="add del mod">
          <ac:chgData name="Oliver Mark Baumann" userId="17a226444a4c2cee" providerId="LiveId" clId="{35E65B82-CDCC-4724-8039-E95021FBE2BE}" dt="2022-03-31T20:40:53.657" v="3" actId="478"/>
          <ac:picMkLst>
            <pc:docMk/>
            <pc:sldMk cId="3776716704" sldId="270"/>
            <ac:picMk id="4" creationId="{5F7A6484-A0C1-410B-9F00-836B4A9C1D5F}"/>
          </ac:picMkLst>
        </pc:picChg>
        <pc:picChg chg="add del mod">
          <ac:chgData name="Oliver Mark Baumann" userId="17a226444a4c2cee" providerId="LiveId" clId="{35E65B82-CDCC-4724-8039-E95021FBE2BE}" dt="2022-03-31T20:42:55.864" v="27" actId="478"/>
          <ac:picMkLst>
            <pc:docMk/>
            <pc:sldMk cId="3776716704" sldId="270"/>
            <ac:picMk id="6" creationId="{98D0C8D6-8965-4D79-9294-BC5A0ED20E60}"/>
          </ac:picMkLst>
        </pc:picChg>
        <pc:picChg chg="add del mod">
          <ac:chgData name="Oliver Mark Baumann" userId="17a226444a4c2cee" providerId="LiveId" clId="{35E65B82-CDCC-4724-8039-E95021FBE2BE}" dt="2022-03-31T20:42:56.681" v="28" actId="478"/>
          <ac:picMkLst>
            <pc:docMk/>
            <pc:sldMk cId="3776716704" sldId="270"/>
            <ac:picMk id="9" creationId="{C7864661-2938-460F-AC35-A8D3D21709C5}"/>
          </ac:picMkLst>
        </pc:picChg>
        <pc:picChg chg="add del mod">
          <ac:chgData name="Oliver Mark Baumann" userId="17a226444a4c2cee" providerId="LiveId" clId="{35E65B82-CDCC-4724-8039-E95021FBE2BE}" dt="2022-03-31T20:43:10.310" v="32" actId="478"/>
          <ac:picMkLst>
            <pc:docMk/>
            <pc:sldMk cId="3776716704" sldId="270"/>
            <ac:picMk id="11" creationId="{4AE9896F-4FF0-4AE5-8F43-6926A2559E33}"/>
          </ac:picMkLst>
        </pc:picChg>
        <pc:picChg chg="add mod">
          <ac:chgData name="Oliver Mark Baumann" userId="17a226444a4c2cee" providerId="LiveId" clId="{35E65B82-CDCC-4724-8039-E95021FBE2BE}" dt="2022-03-31T20:44:20.280" v="49" actId="1076"/>
          <ac:picMkLst>
            <pc:docMk/>
            <pc:sldMk cId="3776716704" sldId="270"/>
            <ac:picMk id="13" creationId="{C4874CAF-546C-454F-A9BA-D876D66F6C1E}"/>
          </ac:picMkLst>
        </pc:picChg>
        <pc:picChg chg="add mod">
          <ac:chgData name="Oliver Mark Baumann" userId="17a226444a4c2cee" providerId="LiveId" clId="{35E65B82-CDCC-4724-8039-E95021FBE2BE}" dt="2022-03-31T20:44:16.760" v="48" actId="1076"/>
          <ac:picMkLst>
            <pc:docMk/>
            <pc:sldMk cId="3776716704" sldId="270"/>
            <ac:picMk id="15" creationId="{CDFB1C97-744A-4563-B949-AF19F3A4FE21}"/>
          </ac:picMkLst>
        </pc:picChg>
      </pc:sldChg>
      <pc:sldChg chg="del">
        <pc:chgData name="Oliver Mark Baumann" userId="17a226444a4c2cee" providerId="LiveId" clId="{35E65B82-CDCC-4724-8039-E95021FBE2BE}" dt="2022-03-31T20:52:46.886" v="66" actId="47"/>
        <pc:sldMkLst>
          <pc:docMk/>
          <pc:sldMk cId="2250015050" sldId="271"/>
        </pc:sldMkLst>
      </pc:sldChg>
      <pc:sldChg chg="del ord">
        <pc:chgData name="Oliver Mark Baumann" userId="17a226444a4c2cee" providerId="LiveId" clId="{35E65B82-CDCC-4724-8039-E95021FBE2BE}" dt="2022-04-07T15:50:41.642" v="72" actId="47"/>
        <pc:sldMkLst>
          <pc:docMk/>
          <pc:sldMk cId="285617160" sldId="272"/>
        </pc:sldMkLst>
      </pc:sldChg>
      <pc:sldChg chg="del">
        <pc:chgData name="Oliver Mark Baumann" userId="17a226444a4c2cee" providerId="LiveId" clId="{35E65B82-CDCC-4724-8039-E95021FBE2BE}" dt="2022-03-31T20:52:47.503" v="67" actId="47"/>
        <pc:sldMkLst>
          <pc:docMk/>
          <pc:sldMk cId="2226866349" sldId="273"/>
        </pc:sldMkLst>
      </pc:sldChg>
      <pc:sldChg chg="del">
        <pc:chgData name="Oliver Mark Baumann" userId="17a226444a4c2cee" providerId="LiveId" clId="{35E65B82-CDCC-4724-8039-E95021FBE2BE}" dt="2022-03-31T20:52:48.004" v="68" actId="47"/>
        <pc:sldMkLst>
          <pc:docMk/>
          <pc:sldMk cId="1894342014" sldId="274"/>
        </pc:sldMkLst>
      </pc:sldChg>
      <pc:sldChg chg="del">
        <pc:chgData name="Oliver Mark Baumann" userId="17a226444a4c2cee" providerId="LiveId" clId="{35E65B82-CDCC-4724-8039-E95021FBE2BE}" dt="2022-03-31T20:52:49.284" v="69" actId="47"/>
        <pc:sldMkLst>
          <pc:docMk/>
          <pc:sldMk cId="1048283810" sldId="275"/>
        </pc:sldMkLst>
      </pc:sldChg>
      <pc:sldChg chg="del">
        <pc:chgData name="Oliver Mark Baumann" userId="17a226444a4c2cee" providerId="LiveId" clId="{35E65B82-CDCC-4724-8039-E95021FBE2BE}" dt="2022-03-31T20:52:42.073" v="64" actId="47"/>
        <pc:sldMkLst>
          <pc:docMk/>
          <pc:sldMk cId="3532876425" sldId="276"/>
        </pc:sldMkLst>
      </pc:sldChg>
      <pc:sldChg chg="del">
        <pc:chgData name="Oliver Mark Baumann" userId="17a226444a4c2cee" providerId="LiveId" clId="{35E65B82-CDCC-4724-8039-E95021FBE2BE}" dt="2022-04-07T15:50:43.066" v="73" actId="47"/>
        <pc:sldMkLst>
          <pc:docMk/>
          <pc:sldMk cId="181289913" sldId="277"/>
        </pc:sldMkLst>
      </pc:sldChg>
      <pc:sldChg chg="del">
        <pc:chgData name="Oliver Mark Baumann" userId="17a226444a4c2cee" providerId="LiveId" clId="{35E65B82-CDCC-4724-8039-E95021FBE2BE}" dt="2022-03-31T20:52:44.869" v="65" actId="47"/>
        <pc:sldMkLst>
          <pc:docMk/>
          <pc:sldMk cId="2553357412" sldId="279"/>
        </pc:sldMkLst>
      </pc:sldChg>
      <pc:sldChg chg="addSp delSp modSp mod">
        <pc:chgData name="Oliver Mark Baumann" userId="17a226444a4c2cee" providerId="LiveId" clId="{35E65B82-CDCC-4724-8039-E95021FBE2BE}" dt="2022-03-31T20:44:45.550" v="58" actId="478"/>
        <pc:sldMkLst>
          <pc:docMk/>
          <pc:sldMk cId="1842314346" sldId="280"/>
        </pc:sldMkLst>
        <pc:picChg chg="add mod">
          <ac:chgData name="Oliver Mark Baumann" userId="17a226444a4c2cee" providerId="LiveId" clId="{35E65B82-CDCC-4724-8039-E95021FBE2BE}" dt="2022-03-31T20:44:37.051" v="56" actId="1076"/>
          <ac:picMkLst>
            <pc:docMk/>
            <pc:sldMk cId="1842314346" sldId="280"/>
            <ac:picMk id="4" creationId="{B6A33AF9-6225-427B-B4BD-0DAE5F09B99B}"/>
          </ac:picMkLst>
        </pc:picChg>
        <pc:picChg chg="add del mod">
          <ac:chgData name="Oliver Mark Baumann" userId="17a226444a4c2cee" providerId="LiveId" clId="{35E65B82-CDCC-4724-8039-E95021FBE2BE}" dt="2022-03-31T20:44:45.550" v="58" actId="478"/>
          <ac:picMkLst>
            <pc:docMk/>
            <pc:sldMk cId="1842314346" sldId="280"/>
            <ac:picMk id="6" creationId="{4B902A9F-99B0-4E42-9BDA-60E16B559684}"/>
          </ac:picMkLst>
        </pc:picChg>
      </pc:sldChg>
      <pc:sldChg chg="addSp modSp mod">
        <pc:chgData name="Oliver Mark Baumann" userId="17a226444a4c2cee" providerId="LiveId" clId="{35E65B82-CDCC-4724-8039-E95021FBE2BE}" dt="2022-03-31T20:52:00.968" v="63" actId="1076"/>
        <pc:sldMkLst>
          <pc:docMk/>
          <pc:sldMk cId="2174565477" sldId="281"/>
        </pc:sldMkLst>
        <pc:picChg chg="add mod">
          <ac:chgData name="Oliver Mark Baumann" userId="17a226444a4c2cee" providerId="LiveId" clId="{35E65B82-CDCC-4724-8039-E95021FBE2BE}" dt="2022-03-31T20:52:00.968" v="63" actId="1076"/>
          <ac:picMkLst>
            <pc:docMk/>
            <pc:sldMk cId="2174565477" sldId="281"/>
            <ac:picMk id="4" creationId="{42D96F9D-78F5-4F0B-A77C-9899AAFDB659}"/>
          </ac:picMkLst>
        </pc:picChg>
      </pc:sldChg>
      <pc:sldChg chg="delSp modSp add mod">
        <pc:chgData name="Oliver Mark Baumann" userId="17a226444a4c2cee" providerId="LiveId" clId="{35E65B82-CDCC-4724-8039-E95021FBE2BE}" dt="2022-03-31T20:42:50.062" v="26" actId="1076"/>
        <pc:sldMkLst>
          <pc:docMk/>
          <pc:sldMk cId="3833092311" sldId="282"/>
        </pc:sldMkLst>
        <pc:spChg chg="del">
          <ac:chgData name="Oliver Mark Baumann" userId="17a226444a4c2cee" providerId="LiveId" clId="{35E65B82-CDCC-4724-8039-E95021FBE2BE}" dt="2022-03-31T20:42:33.825" v="21" actId="478"/>
          <ac:spMkLst>
            <pc:docMk/>
            <pc:sldMk cId="3833092311" sldId="282"/>
            <ac:spMk id="7" creationId="{A0880D52-9EA5-493C-BB1A-253187829A76}"/>
          </ac:spMkLst>
        </pc:spChg>
        <pc:picChg chg="mod">
          <ac:chgData name="Oliver Mark Baumann" userId="17a226444a4c2cee" providerId="LiveId" clId="{35E65B82-CDCC-4724-8039-E95021FBE2BE}" dt="2022-03-31T20:42:50.062" v="26" actId="1076"/>
          <ac:picMkLst>
            <pc:docMk/>
            <pc:sldMk cId="3833092311" sldId="282"/>
            <ac:picMk id="6" creationId="{98D0C8D6-8965-4D79-9294-BC5A0ED20E60}"/>
          </ac:picMkLst>
        </pc:picChg>
        <pc:picChg chg="mod">
          <ac:chgData name="Oliver Mark Baumann" userId="17a226444a4c2cee" providerId="LiveId" clId="{35E65B82-CDCC-4724-8039-E95021FBE2BE}" dt="2022-03-31T20:42:46.512" v="25" actId="14100"/>
          <ac:picMkLst>
            <pc:docMk/>
            <pc:sldMk cId="3833092311" sldId="282"/>
            <ac:picMk id="9" creationId="{C7864661-2938-460F-AC35-A8D3D21709C5}"/>
          </ac:picMkLst>
        </pc:picChg>
      </pc:sldChg>
    </pc:docChg>
  </pc:docChgLst>
  <pc:docChgLst>
    <pc:chgData name="Oliver Mark Baumann" userId="17a226444a4c2cee" providerId="LiveId" clId="{201AA928-6109-436C-AC0C-68BE5676AC31}"/>
    <pc:docChg chg="custSel delSld modSld">
      <pc:chgData name="Oliver Mark Baumann" userId="17a226444a4c2cee" providerId="LiveId" clId="{201AA928-6109-436C-AC0C-68BE5676AC31}" dt="2022-03-04T14:15:46.683" v="67" actId="20577"/>
      <pc:docMkLst>
        <pc:docMk/>
      </pc:docMkLst>
      <pc:sldChg chg="modSp mod">
        <pc:chgData name="Oliver Mark Baumann" userId="17a226444a4c2cee" providerId="LiveId" clId="{201AA928-6109-436C-AC0C-68BE5676AC31}" dt="2022-03-04T14:12:23.046" v="3" actId="20577"/>
        <pc:sldMkLst>
          <pc:docMk/>
          <pc:sldMk cId="1354370792" sldId="256"/>
        </pc:sldMkLst>
        <pc:spChg chg="mod">
          <ac:chgData name="Oliver Mark Baumann" userId="17a226444a4c2cee" providerId="LiveId" clId="{201AA928-6109-436C-AC0C-68BE5676AC31}" dt="2022-03-04T14:12:23.046" v="3" actId="20577"/>
          <ac:spMkLst>
            <pc:docMk/>
            <pc:sldMk cId="1354370792" sldId="256"/>
            <ac:spMk id="3" creationId="{B8D5BCDE-22D4-4C49-B38D-CC907CDD70A0}"/>
          </ac:spMkLst>
        </pc:spChg>
      </pc:sldChg>
      <pc:sldChg chg="del">
        <pc:chgData name="Oliver Mark Baumann" userId="17a226444a4c2cee" providerId="LiveId" clId="{201AA928-6109-436C-AC0C-68BE5676AC31}" dt="2022-03-04T14:12:16.756" v="1" actId="47"/>
        <pc:sldMkLst>
          <pc:docMk/>
          <pc:sldMk cId="4293339360" sldId="258"/>
        </pc:sldMkLst>
      </pc:sldChg>
      <pc:sldChg chg="addSp delSp modSp mod">
        <pc:chgData name="Oliver Mark Baumann" userId="17a226444a4c2cee" providerId="LiveId" clId="{201AA928-6109-436C-AC0C-68BE5676AC31}" dt="2022-03-04T14:15:46.683" v="67" actId="20577"/>
        <pc:sldMkLst>
          <pc:docMk/>
          <pc:sldMk cId="3776716704" sldId="270"/>
        </pc:sldMkLst>
        <pc:spChg chg="mod">
          <ac:chgData name="Oliver Mark Baumann" userId="17a226444a4c2cee" providerId="LiveId" clId="{201AA928-6109-436C-AC0C-68BE5676AC31}" dt="2022-03-04T14:13:01.889" v="47" actId="313"/>
          <ac:spMkLst>
            <pc:docMk/>
            <pc:sldMk cId="3776716704" sldId="270"/>
            <ac:spMk id="2" creationId="{1D2330B1-B5C1-4CED-AB37-D31D8B2BAADD}"/>
          </ac:spMkLst>
        </pc:spChg>
        <pc:spChg chg="mod">
          <ac:chgData name="Oliver Mark Baumann" userId="17a226444a4c2cee" providerId="LiveId" clId="{201AA928-6109-436C-AC0C-68BE5676AC31}" dt="2022-03-04T14:15:46.683" v="67" actId="20577"/>
          <ac:spMkLst>
            <pc:docMk/>
            <pc:sldMk cId="3776716704" sldId="270"/>
            <ac:spMk id="6" creationId="{352C4319-16E4-41FB-AB2B-F5B07F9FF222}"/>
          </ac:spMkLst>
        </pc:spChg>
        <pc:picChg chg="add mod">
          <ac:chgData name="Oliver Mark Baumann" userId="17a226444a4c2cee" providerId="LiveId" clId="{201AA928-6109-436C-AC0C-68BE5676AC31}" dt="2022-03-04T14:15:34.788" v="61" actId="1076"/>
          <ac:picMkLst>
            <pc:docMk/>
            <pc:sldMk cId="3776716704" sldId="270"/>
            <ac:picMk id="4" creationId="{D444B04B-1BD7-4C80-90C0-1A19B4BC5101}"/>
          </ac:picMkLst>
        </pc:picChg>
        <pc:picChg chg="del">
          <ac:chgData name="Oliver Mark Baumann" userId="17a226444a4c2cee" providerId="LiveId" clId="{201AA928-6109-436C-AC0C-68BE5676AC31}" dt="2022-03-04T14:12:28.644" v="4" actId="478"/>
          <ac:picMkLst>
            <pc:docMk/>
            <pc:sldMk cId="3776716704" sldId="270"/>
            <ac:picMk id="5" creationId="{C307A3A3-C95E-4D45-B85F-0C82C809B47A}"/>
          </ac:picMkLst>
        </pc:picChg>
        <pc:picChg chg="add mod">
          <ac:chgData name="Oliver Mark Baumann" userId="17a226444a4c2cee" providerId="LiveId" clId="{201AA928-6109-436C-AC0C-68BE5676AC31}" dt="2022-03-04T14:15:29.686" v="60" actId="1076"/>
          <ac:picMkLst>
            <pc:docMk/>
            <pc:sldMk cId="3776716704" sldId="270"/>
            <ac:picMk id="8" creationId="{E05CB44B-2408-42C8-8998-F4CFF029CFD8}"/>
          </ac:picMkLst>
        </pc:picChg>
        <pc:picChg chg="del">
          <ac:chgData name="Oliver Mark Baumann" userId="17a226444a4c2cee" providerId="LiveId" clId="{201AA928-6109-436C-AC0C-68BE5676AC31}" dt="2022-03-04T14:12:30.103" v="5" actId="478"/>
          <ac:picMkLst>
            <pc:docMk/>
            <pc:sldMk cId="3776716704" sldId="270"/>
            <ac:picMk id="9" creationId="{FE70C633-B074-4414-8300-CC401094097E}"/>
          </ac:picMkLst>
        </pc:picChg>
      </pc:sldChg>
      <pc:sldChg chg="del">
        <pc:chgData name="Oliver Mark Baumann" userId="17a226444a4c2cee" providerId="LiveId" clId="{201AA928-6109-436C-AC0C-68BE5676AC31}" dt="2022-03-04T14:12:16.756" v="1" actId="47"/>
        <pc:sldMkLst>
          <pc:docMk/>
          <pc:sldMk cId="730776377" sldId="271"/>
        </pc:sldMkLst>
      </pc:sldChg>
      <pc:sldChg chg="del">
        <pc:chgData name="Oliver Mark Baumann" userId="17a226444a4c2cee" providerId="LiveId" clId="{201AA928-6109-436C-AC0C-68BE5676AC31}" dt="2022-03-04T14:12:11.458" v="0" actId="47"/>
        <pc:sldMkLst>
          <pc:docMk/>
          <pc:sldMk cId="3006417065" sldId="273"/>
        </pc:sldMkLst>
      </pc:sldChg>
      <pc:sldChg chg="del">
        <pc:chgData name="Oliver Mark Baumann" userId="17a226444a4c2cee" providerId="LiveId" clId="{201AA928-6109-436C-AC0C-68BE5676AC31}" dt="2022-03-04T14:12:11.458" v="0" actId="47"/>
        <pc:sldMkLst>
          <pc:docMk/>
          <pc:sldMk cId="1167114294" sldId="274"/>
        </pc:sldMkLst>
      </pc:sldChg>
      <pc:sldChg chg="del">
        <pc:chgData name="Oliver Mark Baumann" userId="17a226444a4c2cee" providerId="LiveId" clId="{201AA928-6109-436C-AC0C-68BE5676AC31}" dt="2022-03-04T14:12:16.756" v="1" actId="47"/>
        <pc:sldMkLst>
          <pc:docMk/>
          <pc:sldMk cId="1690809449" sldId="276"/>
        </pc:sldMkLst>
      </pc:sldChg>
      <pc:sldChg chg="del">
        <pc:chgData name="Oliver Mark Baumann" userId="17a226444a4c2cee" providerId="LiveId" clId="{201AA928-6109-436C-AC0C-68BE5676AC31}" dt="2022-03-04T14:12:16.756" v="1" actId="47"/>
        <pc:sldMkLst>
          <pc:docMk/>
          <pc:sldMk cId="448731376" sldId="277"/>
        </pc:sldMkLst>
      </pc:sldChg>
      <pc:sldChg chg="del">
        <pc:chgData name="Oliver Mark Baumann" userId="17a226444a4c2cee" providerId="LiveId" clId="{201AA928-6109-436C-AC0C-68BE5676AC31}" dt="2022-03-04T14:12:11.458" v="0" actId="47"/>
        <pc:sldMkLst>
          <pc:docMk/>
          <pc:sldMk cId="2643193204" sldId="278"/>
        </pc:sldMkLst>
      </pc:sldChg>
      <pc:sldChg chg="del">
        <pc:chgData name="Oliver Mark Baumann" userId="17a226444a4c2cee" providerId="LiveId" clId="{201AA928-6109-436C-AC0C-68BE5676AC31}" dt="2022-03-04T14:12:11.458" v="0" actId="47"/>
        <pc:sldMkLst>
          <pc:docMk/>
          <pc:sldMk cId="757294685" sldId="279"/>
        </pc:sldMkLst>
      </pc:sldChg>
      <pc:sldChg chg="del">
        <pc:chgData name="Oliver Mark Baumann" userId="17a226444a4c2cee" providerId="LiveId" clId="{201AA928-6109-436C-AC0C-68BE5676AC31}" dt="2022-03-04T14:12:11.458" v="0" actId="47"/>
        <pc:sldMkLst>
          <pc:docMk/>
          <pc:sldMk cId="1078051077" sldId="280"/>
        </pc:sldMkLst>
      </pc:sldChg>
      <pc:sldChg chg="del">
        <pc:chgData name="Oliver Mark Baumann" userId="17a226444a4c2cee" providerId="LiveId" clId="{201AA928-6109-436C-AC0C-68BE5676AC31}" dt="2022-03-04T14:12:11.458" v="0" actId="47"/>
        <pc:sldMkLst>
          <pc:docMk/>
          <pc:sldMk cId="3747644669" sldId="281"/>
        </pc:sldMkLst>
      </pc:sldChg>
      <pc:sldChg chg="del">
        <pc:chgData name="Oliver Mark Baumann" userId="17a226444a4c2cee" providerId="LiveId" clId="{201AA928-6109-436C-AC0C-68BE5676AC31}" dt="2022-03-04T14:12:11.458" v="0" actId="47"/>
        <pc:sldMkLst>
          <pc:docMk/>
          <pc:sldMk cId="3844936505" sldId="282"/>
        </pc:sldMkLst>
      </pc:sldChg>
      <pc:sldChg chg="del">
        <pc:chgData name="Oliver Mark Baumann" userId="17a226444a4c2cee" providerId="LiveId" clId="{201AA928-6109-436C-AC0C-68BE5676AC31}" dt="2022-03-04T14:12:11.458" v="0" actId="47"/>
        <pc:sldMkLst>
          <pc:docMk/>
          <pc:sldMk cId="1649924943" sldId="285"/>
        </pc:sldMkLst>
      </pc:sldChg>
      <pc:sldChg chg="del">
        <pc:chgData name="Oliver Mark Baumann" userId="17a226444a4c2cee" providerId="LiveId" clId="{201AA928-6109-436C-AC0C-68BE5676AC31}" dt="2022-03-04T14:12:11.458" v="0" actId="47"/>
        <pc:sldMkLst>
          <pc:docMk/>
          <pc:sldMk cId="337199079" sldId="286"/>
        </pc:sldMkLst>
      </pc:sldChg>
      <pc:sldChg chg="del">
        <pc:chgData name="Oliver Mark Baumann" userId="17a226444a4c2cee" providerId="LiveId" clId="{201AA928-6109-436C-AC0C-68BE5676AC31}" dt="2022-03-04T14:12:11.458" v="0" actId="47"/>
        <pc:sldMkLst>
          <pc:docMk/>
          <pc:sldMk cId="4276356262" sldId="287"/>
        </pc:sldMkLst>
      </pc:sldChg>
      <pc:sldChg chg="del">
        <pc:chgData name="Oliver Mark Baumann" userId="17a226444a4c2cee" providerId="LiveId" clId="{201AA928-6109-436C-AC0C-68BE5676AC31}" dt="2022-03-04T14:12:16.756" v="1" actId="47"/>
        <pc:sldMkLst>
          <pc:docMk/>
          <pc:sldMk cId="2796046040" sldId="288"/>
        </pc:sldMkLst>
      </pc:sldChg>
      <pc:sldChg chg="del">
        <pc:chgData name="Oliver Mark Baumann" userId="17a226444a4c2cee" providerId="LiveId" clId="{201AA928-6109-436C-AC0C-68BE5676AC31}" dt="2022-03-04T14:12:11.458" v="0" actId="47"/>
        <pc:sldMkLst>
          <pc:docMk/>
          <pc:sldMk cId="1005595226" sldId="289"/>
        </pc:sldMkLst>
      </pc:sldChg>
      <pc:sldChg chg="del">
        <pc:chgData name="Oliver Mark Baumann" userId="17a226444a4c2cee" providerId="LiveId" clId="{201AA928-6109-436C-AC0C-68BE5676AC31}" dt="2022-03-04T14:12:16.756" v="1" actId="47"/>
        <pc:sldMkLst>
          <pc:docMk/>
          <pc:sldMk cId="864579616" sldId="290"/>
        </pc:sldMkLst>
      </pc:sldChg>
      <pc:sldChg chg="del">
        <pc:chgData name="Oliver Mark Baumann" userId="17a226444a4c2cee" providerId="LiveId" clId="{201AA928-6109-436C-AC0C-68BE5676AC31}" dt="2022-03-04T14:12:11.458" v="0" actId="47"/>
        <pc:sldMkLst>
          <pc:docMk/>
          <pc:sldMk cId="3863502325" sldId="291"/>
        </pc:sldMkLst>
      </pc:sldChg>
    </pc:docChg>
  </pc:docChgLst>
  <pc:docChgLst>
    <pc:chgData name="Oliver Mark Baumann" userId="17a226444a4c2cee" providerId="LiveId" clId="{6466DB08-1A04-4E03-B4E6-0ED47A1AC99D}"/>
    <pc:docChg chg="undo custSel delSld modSld">
      <pc:chgData name="Oliver Mark Baumann" userId="17a226444a4c2cee" providerId="LiveId" clId="{6466DB08-1A04-4E03-B4E6-0ED47A1AC99D}" dt="2022-05-06T14:06:14.050" v="93" actId="20577"/>
      <pc:docMkLst>
        <pc:docMk/>
      </pc:docMkLst>
      <pc:sldChg chg="modSp mod">
        <pc:chgData name="Oliver Mark Baumann" userId="17a226444a4c2cee" providerId="LiveId" clId="{6466DB08-1A04-4E03-B4E6-0ED47A1AC99D}" dt="2022-05-06T14:00:37.650" v="3" actId="20577"/>
        <pc:sldMkLst>
          <pc:docMk/>
          <pc:sldMk cId="1354370792" sldId="256"/>
        </pc:sldMkLst>
        <pc:spChg chg="mod">
          <ac:chgData name="Oliver Mark Baumann" userId="17a226444a4c2cee" providerId="LiveId" clId="{6466DB08-1A04-4E03-B4E6-0ED47A1AC99D}" dt="2022-05-06T14:00:37.650" v="3" actId="20577"/>
          <ac:spMkLst>
            <pc:docMk/>
            <pc:sldMk cId="1354370792" sldId="256"/>
            <ac:spMk id="3" creationId="{B8D5BCDE-22D4-4C49-B38D-CC907CDD70A0}"/>
          </ac:spMkLst>
        </pc:spChg>
      </pc:sldChg>
      <pc:sldChg chg="addSp delSp modSp mod">
        <pc:chgData name="Oliver Mark Baumann" userId="17a226444a4c2cee" providerId="LiveId" clId="{6466DB08-1A04-4E03-B4E6-0ED47A1AC99D}" dt="2022-05-06T14:03:39.360" v="91" actId="1076"/>
        <pc:sldMkLst>
          <pc:docMk/>
          <pc:sldMk cId="3776716704" sldId="270"/>
        </pc:sldMkLst>
        <pc:spChg chg="mod">
          <ac:chgData name="Oliver Mark Baumann" userId="17a226444a4c2cee" providerId="LiveId" clId="{6466DB08-1A04-4E03-B4E6-0ED47A1AC99D}" dt="2022-05-06T14:03:00.078" v="82" actId="5793"/>
          <ac:spMkLst>
            <pc:docMk/>
            <pc:sldMk cId="3776716704" sldId="270"/>
            <ac:spMk id="2" creationId="{1D2330B1-B5C1-4CED-AB37-D31D8B2BAADD}"/>
          </ac:spMkLst>
        </pc:spChg>
        <pc:spChg chg="del">
          <ac:chgData name="Oliver Mark Baumann" userId="17a226444a4c2cee" providerId="LiveId" clId="{6466DB08-1A04-4E03-B4E6-0ED47A1AC99D}" dt="2022-05-06T14:02:44.662" v="38" actId="478"/>
          <ac:spMkLst>
            <pc:docMk/>
            <pc:sldMk cId="3776716704" sldId="270"/>
            <ac:spMk id="7" creationId="{A0880D52-9EA5-493C-BB1A-253187829A76}"/>
          </ac:spMkLst>
        </pc:spChg>
        <pc:picChg chg="add mod">
          <ac:chgData name="Oliver Mark Baumann" userId="17a226444a4c2cee" providerId="LiveId" clId="{6466DB08-1A04-4E03-B4E6-0ED47A1AC99D}" dt="2022-05-06T14:03:39.360" v="91" actId="1076"/>
          <ac:picMkLst>
            <pc:docMk/>
            <pc:sldMk cId="3776716704" sldId="270"/>
            <ac:picMk id="4" creationId="{48C9F74B-8992-29A1-144F-9F17884D74AC}"/>
          </ac:picMkLst>
        </pc:picChg>
        <pc:picChg chg="del">
          <ac:chgData name="Oliver Mark Baumann" userId="17a226444a4c2cee" providerId="LiveId" clId="{6466DB08-1A04-4E03-B4E6-0ED47A1AC99D}" dt="2022-05-06T14:02:46.024" v="39" actId="478"/>
          <ac:picMkLst>
            <pc:docMk/>
            <pc:sldMk cId="3776716704" sldId="270"/>
            <ac:picMk id="13" creationId="{C4874CAF-546C-454F-A9BA-D876D66F6C1E}"/>
          </ac:picMkLst>
        </pc:picChg>
        <pc:picChg chg="del">
          <ac:chgData name="Oliver Mark Baumann" userId="17a226444a4c2cee" providerId="LiveId" clId="{6466DB08-1A04-4E03-B4E6-0ED47A1AC99D}" dt="2022-05-06T14:02:47.522" v="40" actId="478"/>
          <ac:picMkLst>
            <pc:docMk/>
            <pc:sldMk cId="3776716704" sldId="270"/>
            <ac:picMk id="15" creationId="{CDFB1C97-744A-4563-B949-AF19F3A4FE21}"/>
          </ac:picMkLst>
        </pc:picChg>
      </pc:sldChg>
      <pc:sldChg chg="del">
        <pc:chgData name="Oliver Mark Baumann" userId="17a226444a4c2cee" providerId="LiveId" clId="{6466DB08-1A04-4E03-B4E6-0ED47A1AC99D}" dt="2022-05-06T14:03:03.960" v="85" actId="47"/>
        <pc:sldMkLst>
          <pc:docMk/>
          <pc:sldMk cId="2361424471" sldId="278"/>
        </pc:sldMkLst>
      </pc:sldChg>
      <pc:sldChg chg="del">
        <pc:chgData name="Oliver Mark Baumann" userId="17a226444a4c2cee" providerId="LiveId" clId="{6466DB08-1A04-4E03-B4E6-0ED47A1AC99D}" dt="2022-05-06T14:03:02.540" v="83" actId="47"/>
        <pc:sldMkLst>
          <pc:docMk/>
          <pc:sldMk cId="1842314346" sldId="280"/>
        </pc:sldMkLst>
      </pc:sldChg>
      <pc:sldChg chg="del">
        <pc:chgData name="Oliver Mark Baumann" userId="17a226444a4c2cee" providerId="LiveId" clId="{6466DB08-1A04-4E03-B4E6-0ED47A1AC99D}" dt="2022-05-06T14:03:03.349" v="84" actId="47"/>
        <pc:sldMkLst>
          <pc:docMk/>
          <pc:sldMk cId="2174565477" sldId="281"/>
        </pc:sldMkLst>
      </pc:sldChg>
      <pc:sldChg chg="addSp delSp modSp mod">
        <pc:chgData name="Oliver Mark Baumann" userId="17a226444a4c2cee" providerId="LiveId" clId="{6466DB08-1A04-4E03-B4E6-0ED47A1AC99D}" dt="2022-05-06T14:06:14.050" v="93" actId="20577"/>
        <pc:sldMkLst>
          <pc:docMk/>
          <pc:sldMk cId="3833092311" sldId="282"/>
        </pc:sldMkLst>
        <pc:spChg chg="mod">
          <ac:chgData name="Oliver Mark Baumann" userId="17a226444a4c2cee" providerId="LiveId" clId="{6466DB08-1A04-4E03-B4E6-0ED47A1AC99D}" dt="2022-05-06T14:00:51.665" v="23" actId="5793"/>
          <ac:spMkLst>
            <pc:docMk/>
            <pc:sldMk cId="3833092311" sldId="282"/>
            <ac:spMk id="2" creationId="{1D2330B1-B5C1-4CED-AB37-D31D8B2BAADD}"/>
          </ac:spMkLst>
        </pc:spChg>
        <pc:spChg chg="add mod">
          <ac:chgData name="Oliver Mark Baumann" userId="17a226444a4c2cee" providerId="LiveId" clId="{6466DB08-1A04-4E03-B4E6-0ED47A1AC99D}" dt="2022-05-06T14:06:14.050" v="93" actId="20577"/>
          <ac:spMkLst>
            <pc:docMk/>
            <pc:sldMk cId="3833092311" sldId="282"/>
            <ac:spMk id="5" creationId="{9F65E2C6-E023-C8A6-5BBD-765AFDC290B0}"/>
          </ac:spMkLst>
        </pc:spChg>
        <pc:picChg chg="del">
          <ac:chgData name="Oliver Mark Baumann" userId="17a226444a4c2cee" providerId="LiveId" clId="{6466DB08-1A04-4E03-B4E6-0ED47A1AC99D}" dt="2022-05-06T14:00:54.241" v="24" actId="478"/>
          <ac:picMkLst>
            <pc:docMk/>
            <pc:sldMk cId="3833092311" sldId="282"/>
            <ac:picMk id="6" creationId="{98D0C8D6-8965-4D79-9294-BC5A0ED20E60}"/>
          </ac:picMkLst>
        </pc:picChg>
        <pc:picChg chg="del">
          <ac:chgData name="Oliver Mark Baumann" userId="17a226444a4c2cee" providerId="LiveId" clId="{6466DB08-1A04-4E03-B4E6-0ED47A1AC99D}" dt="2022-05-06T14:00:56.044" v="25" actId="478"/>
          <ac:picMkLst>
            <pc:docMk/>
            <pc:sldMk cId="3833092311" sldId="282"/>
            <ac:picMk id="9" creationId="{C7864661-2938-460F-AC35-A8D3D21709C5}"/>
          </ac:picMkLst>
        </pc:picChg>
      </pc:sldChg>
    </pc:docChg>
  </pc:docChgLst>
  <pc:docChgLst>
    <pc:chgData name="Oliver Mark Baumann" userId="17a226444a4c2cee" providerId="LiveId" clId="{71AF059C-7720-4AF0-B5CB-C3D0892A8567}"/>
    <pc:docChg chg="custSel addSld modSld">
      <pc:chgData name="Oliver Mark Baumann" userId="17a226444a4c2cee" providerId="LiveId" clId="{71AF059C-7720-4AF0-B5CB-C3D0892A8567}" dt="2022-03-21T08:47:26.933" v="375" actId="5793"/>
      <pc:docMkLst>
        <pc:docMk/>
      </pc:docMkLst>
      <pc:sldChg chg="addSp delSp modSp new mod">
        <pc:chgData name="Oliver Mark Baumann" userId="17a226444a4c2cee" providerId="LiveId" clId="{71AF059C-7720-4AF0-B5CB-C3D0892A8567}" dt="2022-03-21T08:47:26.933" v="375" actId="5793"/>
        <pc:sldMkLst>
          <pc:docMk/>
          <pc:sldMk cId="2250015050" sldId="271"/>
        </pc:sldMkLst>
        <pc:spChg chg="mod">
          <ac:chgData name="Oliver Mark Baumann" userId="17a226444a4c2cee" providerId="LiveId" clId="{71AF059C-7720-4AF0-B5CB-C3D0892A8567}" dt="2022-03-21T08:47:22.275" v="374" actId="20577"/>
          <ac:spMkLst>
            <pc:docMk/>
            <pc:sldMk cId="2250015050" sldId="271"/>
            <ac:spMk id="2" creationId="{A3C0AA72-24EE-4286-B7C8-173654FB0371}"/>
          </ac:spMkLst>
        </pc:spChg>
        <pc:spChg chg="mod">
          <ac:chgData name="Oliver Mark Baumann" userId="17a226444a4c2cee" providerId="LiveId" clId="{71AF059C-7720-4AF0-B5CB-C3D0892A8567}" dt="2022-03-21T08:47:26.933" v="375" actId="5793"/>
          <ac:spMkLst>
            <pc:docMk/>
            <pc:sldMk cId="2250015050" sldId="271"/>
            <ac:spMk id="3" creationId="{A0880D52-9EA5-493C-BB1A-253187829A76}"/>
          </ac:spMkLst>
        </pc:spChg>
        <pc:spChg chg="add del">
          <ac:chgData name="Oliver Mark Baumann" userId="17a226444a4c2cee" providerId="LiveId" clId="{71AF059C-7720-4AF0-B5CB-C3D0892A8567}" dt="2022-03-21T08:43:02.769" v="2" actId="478"/>
          <ac:spMkLst>
            <pc:docMk/>
            <pc:sldMk cId="2250015050" sldId="271"/>
            <ac:spMk id="5" creationId="{EC78336A-9B69-4B5F-981E-5A016E02CBA9}"/>
          </ac:spMkLst>
        </pc:spChg>
        <pc:spChg chg="add mod">
          <ac:chgData name="Oliver Mark Baumann" userId="17a226444a4c2cee" providerId="LiveId" clId="{71AF059C-7720-4AF0-B5CB-C3D0892A8567}" dt="2022-03-21T08:46:18.168" v="324" actId="20577"/>
          <ac:spMkLst>
            <pc:docMk/>
            <pc:sldMk cId="2250015050" sldId="271"/>
            <ac:spMk id="7" creationId="{8BAE67FE-9F96-4414-A82E-2CF1C8BA9298}"/>
          </ac:spMkLst>
        </pc:spChg>
        <pc:picChg chg="add mod">
          <ac:chgData name="Oliver Mark Baumann" userId="17a226444a4c2cee" providerId="LiveId" clId="{71AF059C-7720-4AF0-B5CB-C3D0892A8567}" dt="2022-03-21T08:43:25.205" v="5" actId="1076"/>
          <ac:picMkLst>
            <pc:docMk/>
            <pc:sldMk cId="2250015050" sldId="271"/>
            <ac:picMk id="6" creationId="{B28A4B0C-B219-4D85-ACD3-F09501BF9F1A}"/>
          </ac:picMkLst>
        </pc:picChg>
      </pc:sldChg>
      <pc:sldChg chg="new">
        <pc:chgData name="Oliver Mark Baumann" userId="17a226444a4c2cee" providerId="LiveId" clId="{71AF059C-7720-4AF0-B5CB-C3D0892A8567}" dt="2022-03-21T08:46:27.746" v="325" actId="680"/>
        <pc:sldMkLst>
          <pc:docMk/>
          <pc:sldMk cId="285617160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851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327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5CC8096C-64ED-4153-A483-5C02E44AD5C3}" type="datetime1">
              <a:rPr lang="en-US" smtClean="0"/>
              <a:t>5/6/2022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206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>
              <a:buFont typeface="+mj-lt"/>
              <a:buAutoNum type="arabicPeriod"/>
              <a:defRPr/>
            </a:lvl1pPr>
            <a:lvl2pPr marL="228600" indent="-228600">
              <a:buFont typeface="+mj-lt"/>
              <a:buAutoNum type="arabicPeriod"/>
              <a:defRPr/>
            </a:lvl2pPr>
            <a:lvl3pPr marL="228600">
              <a:buFont typeface="+mj-lt"/>
              <a:buAutoNum type="arabicPeriod"/>
              <a:defRPr/>
            </a:lvl3pPr>
            <a:lvl4pPr marL="228600" indent="-228600">
              <a:buFont typeface="+mj-lt"/>
              <a:buAutoNum type="arabicPeriod"/>
              <a:defRPr/>
            </a:lvl4pPr>
            <a:lvl5pPr marL="228600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81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5/6/2022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58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3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5/6/2022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80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5/6/2022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227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5/6/2022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00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130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33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5/6/2022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38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+mj-lt"/>
        <a:buAutoNum type="arabicPeriod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+mj-lt"/>
        <a:buAutoNum type="arabicPeriod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+mj-lt"/>
        <a:buAutoNum type="arabicPeriod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+mj-lt"/>
        <a:buAutoNum type="arabicPeriod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+mj-lt"/>
        <a:buAutoNum type="arabicPeriod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" name="Rectangle 17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4" name="Rectangle 19">
            <a:extLst>
              <a:ext uri="{FF2B5EF4-FFF2-40B4-BE49-F238E27FC236}">
                <a16:creationId xmlns:a16="http://schemas.microsoft.com/office/drawing/2014/main" id="{F8DD0EAF-BF73-48D8-A426-3085C4B88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5" name="Right Triangle 21">
            <a:extLst>
              <a:ext uri="{FF2B5EF4-FFF2-40B4-BE49-F238E27FC236}">
                <a16:creationId xmlns:a16="http://schemas.microsoft.com/office/drawing/2014/main" id="{7BCC6446-8462-4A63-9B6F-8F57EC40F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65271" y="2673521"/>
            <a:ext cx="568289" cy="568289"/>
          </a:xfrm>
          <a:prstGeom prst="rtTriangl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 23">
            <a:extLst>
              <a:ext uri="{FF2B5EF4-FFF2-40B4-BE49-F238E27FC236}">
                <a16:creationId xmlns:a16="http://schemas.microsoft.com/office/drawing/2014/main" id="{8118ECEF-CA6A-4CB6-BCA5-59B2DB40C4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07" name="Straight Connector 24">
              <a:extLst>
                <a:ext uri="{FF2B5EF4-FFF2-40B4-BE49-F238E27FC236}">
                  <a16:creationId xmlns:a16="http://schemas.microsoft.com/office/drawing/2014/main" id="{CDC2A251-C28C-4A72-BAFF-511640FB2E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25">
              <a:extLst>
                <a:ext uri="{FF2B5EF4-FFF2-40B4-BE49-F238E27FC236}">
                  <a16:creationId xmlns:a16="http://schemas.microsoft.com/office/drawing/2014/main" id="{DDDB2429-3E01-4CD5-998D-8F5716A098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26">
              <a:extLst>
                <a:ext uri="{FF2B5EF4-FFF2-40B4-BE49-F238E27FC236}">
                  <a16:creationId xmlns:a16="http://schemas.microsoft.com/office/drawing/2014/main" id="{1E26953B-4BE7-4AD0-B471-088DBB23D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27">
              <a:extLst>
                <a:ext uri="{FF2B5EF4-FFF2-40B4-BE49-F238E27FC236}">
                  <a16:creationId xmlns:a16="http://schemas.microsoft.com/office/drawing/2014/main" id="{E9D9ED6D-9817-4272-9FEF-E674FBCCCC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28">
              <a:extLst>
                <a:ext uri="{FF2B5EF4-FFF2-40B4-BE49-F238E27FC236}">
                  <a16:creationId xmlns:a16="http://schemas.microsoft.com/office/drawing/2014/main" id="{8718C0DE-4596-4A70-AA4F-E678AC7FB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29">
              <a:extLst>
                <a:ext uri="{FF2B5EF4-FFF2-40B4-BE49-F238E27FC236}">
                  <a16:creationId xmlns:a16="http://schemas.microsoft.com/office/drawing/2014/main" id="{D8B48095-74C2-4053-872D-D3F70910C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224D0B6-A4CB-4D98-A1DC-2770B95F9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31">
              <a:extLst>
                <a:ext uri="{FF2B5EF4-FFF2-40B4-BE49-F238E27FC236}">
                  <a16:creationId xmlns:a16="http://schemas.microsoft.com/office/drawing/2014/main" id="{CB39DE9C-23C1-4ABA-BD0D-B76BDC963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32">
              <a:extLst>
                <a:ext uri="{FF2B5EF4-FFF2-40B4-BE49-F238E27FC236}">
                  <a16:creationId xmlns:a16="http://schemas.microsoft.com/office/drawing/2014/main" id="{19DDAAE0-966C-4350-8819-857CF524F3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33">
              <a:extLst>
                <a:ext uri="{FF2B5EF4-FFF2-40B4-BE49-F238E27FC236}">
                  <a16:creationId xmlns:a16="http://schemas.microsoft.com/office/drawing/2014/main" id="{BEE6C021-FBD3-42F3-9A9C-69C4E7198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02961B9-65E1-4B12-AD98-9845BC3F4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35">
              <a:extLst>
                <a:ext uri="{FF2B5EF4-FFF2-40B4-BE49-F238E27FC236}">
                  <a16:creationId xmlns:a16="http://schemas.microsoft.com/office/drawing/2014/main" id="{B22ABFE0-D700-4FD9-9CC8-D138B29ABF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36">
              <a:extLst>
                <a:ext uri="{FF2B5EF4-FFF2-40B4-BE49-F238E27FC236}">
                  <a16:creationId xmlns:a16="http://schemas.microsoft.com/office/drawing/2014/main" id="{46FFF1A3-B8BF-470C-9436-D5B7818535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98B6551-FF5D-49F5-8D3E-757AEC357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50F3BFE5-573C-42C0-94D5-E5513CCC5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57931AB-4B07-4E0E-B3E4-84E2452E0A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40">
              <a:extLst>
                <a:ext uri="{FF2B5EF4-FFF2-40B4-BE49-F238E27FC236}">
                  <a16:creationId xmlns:a16="http://schemas.microsoft.com/office/drawing/2014/main" id="{CC4789DB-7083-4597-9FC7-6336EA0BE3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9E0B4F1D-D11A-4023-BE6B-6679ABB2B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42">
              <a:extLst>
                <a:ext uri="{FF2B5EF4-FFF2-40B4-BE49-F238E27FC236}">
                  <a16:creationId xmlns:a16="http://schemas.microsoft.com/office/drawing/2014/main" id="{28633D7A-F6FC-418F-AD87-0EE148C1A0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0FC8FCC-6F69-4802-995C-903AE44162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86ABFCE7-4796-4186-8EDC-DB6CE87BC7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E1935BF2-A804-46BA-940A-DDAD7888F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46">
              <a:extLst>
                <a:ext uri="{FF2B5EF4-FFF2-40B4-BE49-F238E27FC236}">
                  <a16:creationId xmlns:a16="http://schemas.microsoft.com/office/drawing/2014/main" id="{ED012DA9-8D67-483A-8071-2903F2E3B2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47">
              <a:extLst>
                <a:ext uri="{FF2B5EF4-FFF2-40B4-BE49-F238E27FC236}">
                  <a16:creationId xmlns:a16="http://schemas.microsoft.com/office/drawing/2014/main" id="{109163DC-956E-44BE-B55A-E6C2C851D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76CDE9FD-1880-483F-A039-BEB3AB0D37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38DDB23B-71E7-42A3-B055-5740EE14C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37245B63-D771-461D-A625-4B49966D24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CF1DF9FF-1F61-4B4F-8993-6897DE09C9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4092F139-6734-46F3-B176-11741F1F7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1D2330B1-B5C1-4CED-AB37-D31D8B2BAA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741" y="749862"/>
            <a:ext cx="5642858" cy="3348388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de-DE" sz="8000" b="1" dirty="0">
                <a:solidFill>
                  <a:schemeClr val="tx2">
                    <a:alpha val="80000"/>
                  </a:schemeClr>
                </a:solidFill>
              </a:rPr>
              <a:t>Mexico 13</a:t>
            </a:r>
            <a:br>
              <a:rPr lang="de-DE" b="1" dirty="0">
                <a:solidFill>
                  <a:schemeClr val="tx2">
                    <a:alpha val="80000"/>
                  </a:schemeClr>
                </a:solidFill>
              </a:rPr>
            </a:br>
            <a:r>
              <a:rPr lang="de-DE" b="1" dirty="0">
                <a:solidFill>
                  <a:schemeClr val="tx2">
                    <a:alpha val="80000"/>
                  </a:schemeClr>
                </a:solidFill>
              </a:rPr>
              <a:t>Schleswig</a:t>
            </a:r>
            <a:br>
              <a:rPr lang="de-DE" b="1" dirty="0">
                <a:solidFill>
                  <a:schemeClr val="tx2">
                    <a:alpha val="80000"/>
                  </a:schemeClr>
                </a:solidFill>
              </a:rPr>
            </a:br>
            <a:endParaRPr lang="de-DE" b="1" dirty="0">
              <a:solidFill>
                <a:schemeClr val="tx2">
                  <a:alpha val="80000"/>
                </a:schemeClr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8D5BCDE-22D4-4C49-B38D-CC907CDD70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5192" y="6258543"/>
            <a:ext cx="5414255" cy="589315"/>
          </a:xfrm>
        </p:spPr>
        <p:txBody>
          <a:bodyPr>
            <a:normAutofit/>
          </a:bodyPr>
          <a:lstStyle/>
          <a:p>
            <a:pPr algn="l"/>
            <a:r>
              <a:rPr lang="de-DE" b="1" dirty="0">
                <a:solidFill>
                  <a:schemeClr val="tx2">
                    <a:alpha val="80000"/>
                  </a:schemeClr>
                </a:solidFill>
              </a:rPr>
              <a:t>OV-Abend 06.05.2022</a:t>
            </a:r>
          </a:p>
        </p:txBody>
      </p:sp>
      <p:pic>
        <p:nvPicPr>
          <p:cNvPr id="5" name="Grafik 4" descr="Ein Bild, das Himmel, draußen, bewölkt, Rauch enthält.&#10;&#10;Automatisch generierte Beschreibung">
            <a:extLst>
              <a:ext uri="{FF2B5EF4-FFF2-40B4-BE49-F238E27FC236}">
                <a16:creationId xmlns:a16="http://schemas.microsoft.com/office/drawing/2014/main" id="{96041A83-9E3A-4085-96EB-9BC5698A14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70" r="23417"/>
          <a:stretch/>
        </p:blipFill>
        <p:spPr>
          <a:xfrm>
            <a:off x="6084873" y="-3440"/>
            <a:ext cx="6129950" cy="6861439"/>
          </a:xfrm>
          <a:custGeom>
            <a:avLst/>
            <a:gdLst/>
            <a:ahLst/>
            <a:cxnLst/>
            <a:rect l="l" t="t" r="r" b="b"/>
            <a:pathLst>
              <a:path w="6129950" h="6861439">
                <a:moveTo>
                  <a:pt x="1687527" y="0"/>
                </a:moveTo>
                <a:lnTo>
                  <a:pt x="6129950" y="0"/>
                </a:lnTo>
                <a:lnTo>
                  <a:pt x="6129950" y="6858000"/>
                </a:lnTo>
                <a:lnTo>
                  <a:pt x="5040333" y="6858000"/>
                </a:lnTo>
                <a:lnTo>
                  <a:pt x="5040333" y="6861439"/>
                </a:lnTo>
                <a:lnTo>
                  <a:pt x="272442" y="6861439"/>
                </a:lnTo>
                <a:lnTo>
                  <a:pt x="196402" y="6549696"/>
                </a:lnTo>
                <a:cubicBezTo>
                  <a:pt x="-517926" y="3427393"/>
                  <a:pt x="946083" y="3323532"/>
                  <a:pt x="946083" y="1"/>
                </a:cubicBezTo>
                <a:lnTo>
                  <a:pt x="1687527" y="1"/>
                </a:lnTo>
                <a:close/>
              </a:path>
            </a:pathLst>
          </a:cu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CB87446C-5CAE-4782-8D32-02470AA5BF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41" y="5424238"/>
            <a:ext cx="180975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37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2330B1-B5C1-4CED-AB37-D31D8B2BAA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495" y="28303"/>
            <a:ext cx="11868538" cy="690154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br>
              <a:rPr lang="de-DE" sz="4000" b="1" dirty="0">
                <a:solidFill>
                  <a:schemeClr val="tx2">
                    <a:alpha val="80000"/>
                  </a:schemeClr>
                </a:solidFill>
              </a:rPr>
            </a:br>
            <a:br>
              <a:rPr lang="de-DE" sz="4000" b="1" dirty="0">
                <a:solidFill>
                  <a:schemeClr val="tx2">
                    <a:alpha val="80000"/>
                  </a:schemeClr>
                </a:solidFill>
              </a:rPr>
            </a:br>
            <a:r>
              <a:rPr lang="de-DE" sz="4000" b="1" dirty="0">
                <a:solidFill>
                  <a:schemeClr val="tx2">
                    <a:alpha val="80000"/>
                  </a:schemeClr>
                </a:solidFill>
              </a:rPr>
              <a:t>Der heutige Plan…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9F65E2C6-E023-C8A6-5BBD-765AFDC290B0}"/>
              </a:ext>
            </a:extLst>
          </p:cNvPr>
          <p:cNvSpPr txBox="1">
            <a:spLocks/>
          </p:cNvSpPr>
          <p:nvPr/>
        </p:nvSpPr>
        <p:spPr>
          <a:xfrm>
            <a:off x="457199" y="1011115"/>
            <a:ext cx="11344589" cy="5711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bg1"/>
              </a:buClr>
              <a:buSzPct val="75000"/>
              <a:buFont typeface="+mj-lt"/>
              <a:buNone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bg1"/>
              </a:buClr>
              <a:buSzPct val="75000"/>
              <a:buFont typeface="+mj-lt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bg1"/>
              </a:buClr>
              <a:buSzPct val="75000"/>
              <a:buFont typeface="+mj-lt"/>
              <a:buNone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bg1"/>
              </a:buClr>
              <a:buSzPct val="75000"/>
              <a:buFont typeface="+mj-lt"/>
              <a:buNone/>
              <a:defRPr sz="1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bg1"/>
              </a:buClr>
              <a:buSzPct val="75000"/>
              <a:buFont typeface="+mj-lt"/>
              <a:buNone/>
              <a:defRPr sz="1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200000"/>
              </a:lnSpc>
            </a:pPr>
            <a:r>
              <a:rPr lang="de-DE" dirty="0">
                <a:solidFill>
                  <a:schemeClr val="tx2">
                    <a:alpha val="80000"/>
                  </a:schemeClr>
                </a:solidFill>
              </a:rPr>
              <a:t>- Ausblick auf die OV-Mitgliederversammlung mit Wahlen im Juni</a:t>
            </a:r>
          </a:p>
          <a:p>
            <a:pPr algn="l">
              <a:lnSpc>
                <a:spcPct val="200000"/>
              </a:lnSpc>
            </a:pPr>
            <a:r>
              <a:rPr lang="de-DE" dirty="0">
                <a:solidFill>
                  <a:schemeClr val="tx2">
                    <a:alpha val="80000"/>
                  </a:schemeClr>
                </a:solidFill>
              </a:rPr>
              <a:t>- Sachstand Wintertechnikprojekt Photovoltaik (Fertigstellung / Zuschuss DARC)</a:t>
            </a:r>
          </a:p>
          <a:p>
            <a:pPr algn="l">
              <a:lnSpc>
                <a:spcPct val="200000"/>
              </a:lnSpc>
            </a:pPr>
            <a:r>
              <a:rPr lang="de-DE" dirty="0">
                <a:solidFill>
                  <a:schemeClr val="tx2">
                    <a:alpha val="80000"/>
                  </a:schemeClr>
                </a:solidFill>
              </a:rPr>
              <a:t>- Nutzung DARC-Chat / MATRIX </a:t>
            </a:r>
          </a:p>
          <a:p>
            <a:pPr algn="l">
              <a:lnSpc>
                <a:spcPct val="200000"/>
              </a:lnSpc>
            </a:pPr>
            <a:r>
              <a:rPr lang="de-DE" dirty="0">
                <a:solidFill>
                  <a:schemeClr val="tx2">
                    <a:alpha val="80000"/>
                  </a:schemeClr>
                </a:solidFill>
              </a:rPr>
              <a:t>- Besuch Phonomuseum / Sachstand Terminfindung</a:t>
            </a:r>
          </a:p>
          <a:p>
            <a:pPr algn="l">
              <a:lnSpc>
                <a:spcPct val="200000"/>
              </a:lnSpc>
            </a:pPr>
            <a:r>
              <a:rPr lang="de-DE" dirty="0">
                <a:solidFill>
                  <a:schemeClr val="tx2">
                    <a:alpha val="80000"/>
                  </a:schemeClr>
                </a:solidFill>
              </a:rPr>
              <a:t>- Bastelprojekt „Funkwetteranzeige“ mit M03 – Zwischenstand</a:t>
            </a:r>
          </a:p>
          <a:p>
            <a:pPr algn="l">
              <a:lnSpc>
                <a:spcPct val="200000"/>
              </a:lnSpc>
            </a:pPr>
            <a:r>
              <a:rPr lang="de-DE" dirty="0">
                <a:solidFill>
                  <a:schemeClr val="tx2">
                    <a:alpha val="80000"/>
                  </a:schemeClr>
                </a:solidFill>
              </a:rPr>
              <a:t>- Technikeinblick von DO1LKD, DMR-Betrieb mit Hotspots </a:t>
            </a:r>
            <a:r>
              <a:rPr lang="de-DE">
                <a:solidFill>
                  <a:schemeClr val="tx2">
                    <a:alpha val="80000"/>
                  </a:schemeClr>
                </a:solidFill>
              </a:rPr>
              <a:t>/ Apps</a:t>
            </a:r>
            <a:endParaRPr lang="de-DE" dirty="0">
              <a:solidFill>
                <a:schemeClr val="tx2">
                  <a:alpha val="80000"/>
                </a:schemeClr>
              </a:solidFill>
            </a:endParaRPr>
          </a:p>
          <a:p>
            <a:pPr algn="l">
              <a:lnSpc>
                <a:spcPct val="200000"/>
              </a:lnSpc>
            </a:pPr>
            <a:endParaRPr lang="de-DE" dirty="0">
              <a:solidFill>
                <a:schemeClr val="tx2">
                  <a:alpha val="80000"/>
                </a:schemeClr>
              </a:solidFill>
            </a:endParaRPr>
          </a:p>
          <a:p>
            <a:pPr>
              <a:lnSpc>
                <a:spcPct val="200000"/>
              </a:lnSpc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309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2330B1-B5C1-4CED-AB37-D31D8B2BAA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495" y="28303"/>
            <a:ext cx="11868538" cy="690154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br>
              <a:rPr lang="de-DE" sz="4000" b="1" dirty="0">
                <a:solidFill>
                  <a:schemeClr val="tx2">
                    <a:alpha val="80000"/>
                  </a:schemeClr>
                </a:solidFill>
              </a:rPr>
            </a:br>
            <a:br>
              <a:rPr lang="de-DE" sz="4000" b="1" dirty="0">
                <a:solidFill>
                  <a:schemeClr val="tx2">
                    <a:alpha val="80000"/>
                  </a:schemeClr>
                </a:solidFill>
              </a:rPr>
            </a:br>
            <a:r>
              <a:rPr lang="de-DE" sz="4000" b="1" dirty="0">
                <a:solidFill>
                  <a:schemeClr val="tx2">
                    <a:alpha val="80000"/>
                  </a:schemeClr>
                </a:solidFill>
              </a:rPr>
              <a:t>Einblick in </a:t>
            </a:r>
            <a:r>
              <a:rPr lang="de-DE" sz="4000" b="1" dirty="0" err="1">
                <a:solidFill>
                  <a:schemeClr val="tx2">
                    <a:alpha val="80000"/>
                  </a:schemeClr>
                </a:solidFill>
              </a:rPr>
              <a:t>Netxp</a:t>
            </a:r>
            <a:r>
              <a:rPr lang="de-DE" sz="4000" b="1" dirty="0">
                <a:solidFill>
                  <a:schemeClr val="tx2">
                    <a:alpha val="80000"/>
                  </a:schemeClr>
                </a:solidFill>
              </a:rPr>
              <a:t> – Unser Geld ist da…</a:t>
            </a:r>
          </a:p>
        </p:txBody>
      </p:sp>
      <p:pic>
        <p:nvPicPr>
          <p:cNvPr id="4" name="Grafik 3" descr="Ein Bild, das Text enthält.&#10;&#10;Automatisch generierte Beschreibung">
            <a:extLst>
              <a:ext uri="{FF2B5EF4-FFF2-40B4-BE49-F238E27FC236}">
                <a16:creationId xmlns:a16="http://schemas.microsoft.com/office/drawing/2014/main" id="{48C9F74B-8992-29A1-144F-9F17884D74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918" y="946277"/>
            <a:ext cx="8490163" cy="566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716704"/>
      </p:ext>
    </p:extLst>
  </p:cSld>
  <p:clrMapOvr>
    <a:masterClrMapping/>
  </p:clrMapOvr>
</p:sld>
</file>

<file path=ppt/theme/theme1.xml><?xml version="1.0" encoding="utf-8"?>
<a:theme xmlns:a="http://schemas.openxmlformats.org/drawingml/2006/main" name="SineVTI">
  <a:themeElements>
    <a:clrScheme name="Custom 51">
      <a:dk1>
        <a:sysClr val="windowText" lastClr="000000"/>
      </a:dk1>
      <a:lt1>
        <a:sysClr val="window" lastClr="FFFFFF"/>
      </a:lt1>
      <a:dk2>
        <a:srgbClr val="12154E"/>
      </a:dk2>
      <a:lt2>
        <a:srgbClr val="EEEEEE"/>
      </a:lt2>
      <a:accent1>
        <a:srgbClr val="FD8686"/>
      </a:accent1>
      <a:accent2>
        <a:srgbClr val="B495C2"/>
      </a:accent2>
      <a:accent3>
        <a:srgbClr val="8F99BB"/>
      </a:accent3>
      <a:accent4>
        <a:srgbClr val="A3A3C1"/>
      </a:accent4>
      <a:accent5>
        <a:srgbClr val="7162FE"/>
      </a:accent5>
      <a:accent6>
        <a:srgbClr val="1EBE9B"/>
      </a:accent6>
      <a:hlink>
        <a:srgbClr val="EF08F7"/>
      </a:hlink>
      <a:folHlink>
        <a:srgbClr val="8477FE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73</Words>
  <Application>Microsoft Office PowerPoint</Application>
  <PresentationFormat>Breitbild</PresentationFormat>
  <Paragraphs>10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Avenir Next LT Pro</vt:lpstr>
      <vt:lpstr>Posterama</vt:lpstr>
      <vt:lpstr>SineVTI</vt:lpstr>
      <vt:lpstr>Mexico 13 Schleswig </vt:lpstr>
      <vt:lpstr>  Der heutige Plan…</vt:lpstr>
      <vt:lpstr>  Einblick in Netxp – Unser Geld ist da…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Mexico 13</dc:title>
  <dc:creator>Oliver Mark Baumann</dc:creator>
  <cp:lastModifiedBy>Oliver Mark Baumann</cp:lastModifiedBy>
  <cp:revision>11</cp:revision>
  <dcterms:created xsi:type="dcterms:W3CDTF">2021-02-06T13:14:15Z</dcterms:created>
  <dcterms:modified xsi:type="dcterms:W3CDTF">2022-05-06T14:06:22Z</dcterms:modified>
</cp:coreProperties>
</file>